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Override1.xml" ContentType="application/vnd.openxmlformats-officedocument.themeOverride+xml"/>
  <Override PartName="/ppt/theme/themeOverride2.xml" ContentType="application/vnd.openxmlformats-officedocument.themeOverride+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5.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12.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13.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32.xml" ContentType="application/vnd.openxmlformats-officedocument.presentationml.notesSl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notesSlides/notesSlide33.xml" ContentType="application/vnd.openxmlformats-officedocument.presentationml.notesSlide+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1"/>
  </p:sldMasterIdLst>
  <p:notesMasterIdLst>
    <p:notesMasterId r:id="rId65"/>
  </p:notesMasterIdLst>
  <p:handoutMasterIdLst>
    <p:handoutMasterId r:id="rId66"/>
  </p:handoutMasterIdLst>
  <p:sldIdLst>
    <p:sldId id="280" r:id="rId2"/>
    <p:sldId id="282" r:id="rId3"/>
    <p:sldId id="346" r:id="rId4"/>
    <p:sldId id="306" r:id="rId5"/>
    <p:sldId id="288" r:id="rId6"/>
    <p:sldId id="289" r:id="rId7"/>
    <p:sldId id="335" r:id="rId8"/>
    <p:sldId id="339" r:id="rId9"/>
    <p:sldId id="342" r:id="rId10"/>
    <p:sldId id="340" r:id="rId11"/>
    <p:sldId id="333" r:id="rId12"/>
    <p:sldId id="334" r:id="rId13"/>
    <p:sldId id="325" r:id="rId14"/>
    <p:sldId id="277" r:id="rId15"/>
    <p:sldId id="278" r:id="rId16"/>
    <p:sldId id="287" r:id="rId17"/>
    <p:sldId id="290" r:id="rId18"/>
    <p:sldId id="293" r:id="rId19"/>
    <p:sldId id="294" r:id="rId20"/>
    <p:sldId id="292" r:id="rId21"/>
    <p:sldId id="291" r:id="rId22"/>
    <p:sldId id="279" r:id="rId23"/>
    <p:sldId id="281" r:id="rId24"/>
    <p:sldId id="266" r:id="rId25"/>
    <p:sldId id="265" r:id="rId26"/>
    <p:sldId id="267" r:id="rId27"/>
    <p:sldId id="268" r:id="rId28"/>
    <p:sldId id="272" r:id="rId29"/>
    <p:sldId id="308" r:id="rId30"/>
    <p:sldId id="309" r:id="rId31"/>
    <p:sldId id="310" r:id="rId32"/>
    <p:sldId id="347" r:id="rId33"/>
    <p:sldId id="312" r:id="rId34"/>
    <p:sldId id="348" r:id="rId35"/>
    <p:sldId id="349" r:id="rId36"/>
    <p:sldId id="350" r:id="rId37"/>
    <p:sldId id="313" r:id="rId38"/>
    <p:sldId id="351" r:id="rId39"/>
    <p:sldId id="352" r:id="rId40"/>
    <p:sldId id="353" r:id="rId41"/>
    <p:sldId id="354" r:id="rId42"/>
    <p:sldId id="355" r:id="rId43"/>
    <p:sldId id="356" r:id="rId44"/>
    <p:sldId id="327" r:id="rId45"/>
    <p:sldId id="314" r:id="rId46"/>
    <p:sldId id="317" r:id="rId47"/>
    <p:sldId id="318" r:id="rId48"/>
    <p:sldId id="316" r:id="rId49"/>
    <p:sldId id="319" r:id="rId50"/>
    <p:sldId id="320" r:id="rId51"/>
    <p:sldId id="322" r:id="rId52"/>
    <p:sldId id="326" r:id="rId53"/>
    <p:sldId id="321" r:id="rId54"/>
    <p:sldId id="323" r:id="rId55"/>
    <p:sldId id="344" r:id="rId56"/>
    <p:sldId id="328" r:id="rId57"/>
    <p:sldId id="329" r:id="rId58"/>
    <p:sldId id="332" r:id="rId59"/>
    <p:sldId id="343" r:id="rId60"/>
    <p:sldId id="336" r:id="rId61"/>
    <p:sldId id="345" r:id="rId62"/>
    <p:sldId id="337" r:id="rId63"/>
    <p:sldId id="324" r:id="rId64"/>
  </p:sldIdLst>
  <p:sldSz cx="9144000" cy="6858000" type="screen4x3"/>
  <p:notesSz cx="7023100" cy="9309100"/>
  <p:custDataLst>
    <p:tags r:id="rId67"/>
  </p:custDataLst>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082" autoAdjust="0"/>
    <p:restoredTop sz="87940" autoAdjust="0"/>
  </p:normalViewPr>
  <p:slideViewPr>
    <p:cSldViewPr>
      <p:cViewPr varScale="1">
        <p:scale>
          <a:sx n="97" d="100"/>
          <a:sy n="97" d="100"/>
        </p:scale>
        <p:origin x="-474" y="-90"/>
      </p:cViewPr>
      <p:guideLst>
        <p:guide orient="horz" pos="2160"/>
        <p:guide pos="2880"/>
      </p:guideLst>
    </p:cSldViewPr>
  </p:slideViewPr>
  <p:outlineViewPr>
    <p:cViewPr>
      <p:scale>
        <a:sx n="33" d="100"/>
        <a:sy n="33" d="100"/>
      </p:scale>
      <p:origin x="0" y="7980"/>
    </p:cViewPr>
  </p:outlineViewPr>
  <p:notesTextViewPr>
    <p:cViewPr>
      <p:scale>
        <a:sx n="1" d="1"/>
        <a:sy n="1" d="1"/>
      </p:scale>
      <p:origin x="0" y="0"/>
    </p:cViewPr>
  </p:notesTextViewPr>
  <p:sorterViewPr>
    <p:cViewPr>
      <p:scale>
        <a:sx n="100" d="100"/>
        <a:sy n="100" d="100"/>
      </p:scale>
      <p:origin x="0" y="17059"/>
    </p:cViewPr>
  </p:sorterViewPr>
  <p:notesViewPr>
    <p:cSldViewPr>
      <p:cViewPr varScale="1">
        <p:scale>
          <a:sx n="100" d="100"/>
          <a:sy n="100" d="100"/>
        </p:scale>
        <p:origin x="-2598" y="-90"/>
      </p:cViewPr>
      <p:guideLst>
        <p:guide orient="horz" pos="2932"/>
        <p:guide pos="2212"/>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ags" Target="tags/tag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C1C86A7-C163-4172-9A4F-C3B534278FB3}" type="doc">
      <dgm:prSet loTypeId="urn:microsoft.com/office/officeart/2005/8/layout/vList2" loCatId="list" qsTypeId="urn:microsoft.com/office/officeart/2005/8/quickstyle/simple1" qsCatId="simple" csTypeId="urn:microsoft.com/office/officeart/2005/8/colors/colorful2" csCatId="colorful" phldr="1"/>
      <dgm:spPr/>
      <dgm:t>
        <a:bodyPr/>
        <a:lstStyle/>
        <a:p>
          <a:endParaRPr lang="en-US"/>
        </a:p>
      </dgm:t>
    </dgm:pt>
    <dgm:pt modelId="{56CC99E5-3B39-4CE8-B4D7-46074845A62E}">
      <dgm:prSet/>
      <dgm:spPr/>
      <dgm:t>
        <a:bodyPr/>
        <a:lstStyle/>
        <a:p>
          <a:pPr rtl="0"/>
          <a:r>
            <a:rPr lang="en-US" b="1" dirty="0" smtClean="0">
              <a:latin typeface="+mj-lt"/>
            </a:rPr>
            <a:t>Public input provides citizens, nongovernmental organizations and businesses the opportunity to contribute to and comment on proposed rules.</a:t>
          </a:r>
          <a:endParaRPr lang="en-US" dirty="0">
            <a:latin typeface="+mj-lt"/>
          </a:endParaRPr>
        </a:p>
      </dgm:t>
    </dgm:pt>
    <dgm:pt modelId="{C67BADCB-71AE-4F8F-94C0-1C8FA4A91B51}" type="parTrans" cxnId="{AD46E561-E34F-453E-9D6B-26D6EC57866E}">
      <dgm:prSet/>
      <dgm:spPr/>
      <dgm:t>
        <a:bodyPr/>
        <a:lstStyle/>
        <a:p>
          <a:endParaRPr lang="en-US"/>
        </a:p>
      </dgm:t>
    </dgm:pt>
    <dgm:pt modelId="{8FF761AF-8044-4F2E-8E29-84D86AC85D22}" type="sibTrans" cxnId="{AD46E561-E34F-453E-9D6B-26D6EC57866E}">
      <dgm:prSet/>
      <dgm:spPr/>
      <dgm:t>
        <a:bodyPr/>
        <a:lstStyle/>
        <a:p>
          <a:endParaRPr lang="en-US"/>
        </a:p>
      </dgm:t>
    </dgm:pt>
    <dgm:pt modelId="{4034FAEE-EF2F-419B-ABFE-438DBBFE47F7}">
      <dgm:prSet/>
      <dgm:spPr/>
      <dgm:t>
        <a:bodyPr/>
        <a:lstStyle/>
        <a:p>
          <a:pPr rtl="0"/>
          <a:r>
            <a:rPr lang="en-US" b="1" dirty="0" smtClean="0">
              <a:latin typeface="+mj-lt"/>
            </a:rPr>
            <a:t>Public input can promote democratic legitimacy by strengthening the connections between government agencies and the public they serve. </a:t>
          </a:r>
          <a:endParaRPr lang="en-US" dirty="0">
            <a:latin typeface="+mj-lt"/>
          </a:endParaRPr>
        </a:p>
      </dgm:t>
    </dgm:pt>
    <dgm:pt modelId="{60008BE5-AD0D-4955-9C9C-0B540EAD3ACB}" type="parTrans" cxnId="{941B4FE8-DE5B-4504-936A-253686398384}">
      <dgm:prSet/>
      <dgm:spPr/>
      <dgm:t>
        <a:bodyPr/>
        <a:lstStyle/>
        <a:p>
          <a:endParaRPr lang="en-US"/>
        </a:p>
      </dgm:t>
    </dgm:pt>
    <dgm:pt modelId="{3DFD040E-90D9-4FCB-87A9-0DD7CD5F0BFC}" type="sibTrans" cxnId="{941B4FE8-DE5B-4504-936A-253686398384}">
      <dgm:prSet/>
      <dgm:spPr/>
      <dgm:t>
        <a:bodyPr/>
        <a:lstStyle/>
        <a:p>
          <a:endParaRPr lang="en-US"/>
        </a:p>
      </dgm:t>
    </dgm:pt>
    <dgm:pt modelId="{74B6A1CF-0035-44C3-B851-C9B8B61E5102}">
      <dgm:prSet/>
      <dgm:spPr/>
      <dgm:t>
        <a:bodyPr/>
        <a:lstStyle/>
        <a:p>
          <a:pPr rtl="0"/>
          <a:r>
            <a:rPr lang="en-US" b="1" dirty="0" smtClean="0">
              <a:latin typeface="+mj-lt"/>
            </a:rPr>
            <a:t>The ultimate goal of having public input is to help improve the quality of agency rulemaking.</a:t>
          </a:r>
          <a:endParaRPr lang="en-US" dirty="0">
            <a:latin typeface="+mj-lt"/>
          </a:endParaRPr>
        </a:p>
      </dgm:t>
    </dgm:pt>
    <dgm:pt modelId="{15B10910-F34C-4988-8029-C83545255E31}" type="parTrans" cxnId="{9BECED97-10AD-4BFE-B8BA-DC1B17EA1F13}">
      <dgm:prSet/>
      <dgm:spPr/>
      <dgm:t>
        <a:bodyPr/>
        <a:lstStyle/>
        <a:p>
          <a:endParaRPr lang="en-US"/>
        </a:p>
      </dgm:t>
    </dgm:pt>
    <dgm:pt modelId="{B5F394A0-BF09-4479-8587-F808B90C82A7}" type="sibTrans" cxnId="{9BECED97-10AD-4BFE-B8BA-DC1B17EA1F13}">
      <dgm:prSet/>
      <dgm:spPr/>
      <dgm:t>
        <a:bodyPr/>
        <a:lstStyle/>
        <a:p>
          <a:endParaRPr lang="en-US"/>
        </a:p>
      </dgm:t>
    </dgm:pt>
    <dgm:pt modelId="{CD10BBC7-DD78-4296-B7D3-98A509D203D6}" type="pres">
      <dgm:prSet presAssocID="{9C1C86A7-C163-4172-9A4F-C3B534278FB3}" presName="linear" presStyleCnt="0">
        <dgm:presLayoutVars>
          <dgm:animLvl val="lvl"/>
          <dgm:resizeHandles val="exact"/>
        </dgm:presLayoutVars>
      </dgm:prSet>
      <dgm:spPr/>
      <dgm:t>
        <a:bodyPr/>
        <a:lstStyle/>
        <a:p>
          <a:endParaRPr lang="en-US"/>
        </a:p>
      </dgm:t>
    </dgm:pt>
    <dgm:pt modelId="{915657CA-0CA1-47F7-8C02-BAB08403F857}" type="pres">
      <dgm:prSet presAssocID="{56CC99E5-3B39-4CE8-B4D7-46074845A62E}" presName="parentText" presStyleLbl="node1" presStyleIdx="0" presStyleCnt="3" custLinFactNeighborX="72222" custLinFactNeighborY="3470">
        <dgm:presLayoutVars>
          <dgm:chMax val="0"/>
          <dgm:bulletEnabled val="1"/>
        </dgm:presLayoutVars>
      </dgm:prSet>
      <dgm:spPr/>
      <dgm:t>
        <a:bodyPr/>
        <a:lstStyle/>
        <a:p>
          <a:endParaRPr lang="en-US"/>
        </a:p>
      </dgm:t>
    </dgm:pt>
    <dgm:pt modelId="{5F260BE0-777A-4E8F-97A0-AC6D116B6CE9}" type="pres">
      <dgm:prSet presAssocID="{8FF761AF-8044-4F2E-8E29-84D86AC85D22}" presName="spacer" presStyleCnt="0"/>
      <dgm:spPr/>
      <dgm:t>
        <a:bodyPr/>
        <a:lstStyle/>
        <a:p>
          <a:endParaRPr lang="en-US"/>
        </a:p>
      </dgm:t>
    </dgm:pt>
    <dgm:pt modelId="{15BDE2A4-733A-4C42-9E17-5A11D8046908}" type="pres">
      <dgm:prSet presAssocID="{4034FAEE-EF2F-419B-ABFE-438DBBFE47F7}" presName="parentText" presStyleLbl="node1" presStyleIdx="1" presStyleCnt="3">
        <dgm:presLayoutVars>
          <dgm:chMax val="0"/>
          <dgm:bulletEnabled val="1"/>
        </dgm:presLayoutVars>
      </dgm:prSet>
      <dgm:spPr/>
      <dgm:t>
        <a:bodyPr/>
        <a:lstStyle/>
        <a:p>
          <a:endParaRPr lang="en-US"/>
        </a:p>
      </dgm:t>
    </dgm:pt>
    <dgm:pt modelId="{31E7800E-DFBA-45EF-885A-F4E210627BDF}" type="pres">
      <dgm:prSet presAssocID="{3DFD040E-90D9-4FCB-87A9-0DD7CD5F0BFC}" presName="spacer" presStyleCnt="0"/>
      <dgm:spPr/>
      <dgm:t>
        <a:bodyPr/>
        <a:lstStyle/>
        <a:p>
          <a:endParaRPr lang="en-US"/>
        </a:p>
      </dgm:t>
    </dgm:pt>
    <dgm:pt modelId="{3A95A9B1-9627-4149-8F55-C2DB5CF25D65}" type="pres">
      <dgm:prSet presAssocID="{74B6A1CF-0035-44C3-B851-C9B8B61E5102}" presName="parentText" presStyleLbl="node1" presStyleIdx="2" presStyleCnt="3">
        <dgm:presLayoutVars>
          <dgm:chMax val="0"/>
          <dgm:bulletEnabled val="1"/>
        </dgm:presLayoutVars>
      </dgm:prSet>
      <dgm:spPr/>
      <dgm:t>
        <a:bodyPr/>
        <a:lstStyle/>
        <a:p>
          <a:endParaRPr lang="en-US"/>
        </a:p>
      </dgm:t>
    </dgm:pt>
  </dgm:ptLst>
  <dgm:cxnLst>
    <dgm:cxn modelId="{4C61154C-B025-4E7B-B67C-EC2B1E842714}" type="presOf" srcId="{74B6A1CF-0035-44C3-B851-C9B8B61E5102}" destId="{3A95A9B1-9627-4149-8F55-C2DB5CF25D65}" srcOrd="0" destOrd="0" presId="urn:microsoft.com/office/officeart/2005/8/layout/vList2"/>
    <dgm:cxn modelId="{77D5D735-1879-4830-8E9B-699B28FB5B69}" type="presOf" srcId="{4034FAEE-EF2F-419B-ABFE-438DBBFE47F7}" destId="{15BDE2A4-733A-4C42-9E17-5A11D8046908}" srcOrd="0" destOrd="0" presId="urn:microsoft.com/office/officeart/2005/8/layout/vList2"/>
    <dgm:cxn modelId="{AD46E561-E34F-453E-9D6B-26D6EC57866E}" srcId="{9C1C86A7-C163-4172-9A4F-C3B534278FB3}" destId="{56CC99E5-3B39-4CE8-B4D7-46074845A62E}" srcOrd="0" destOrd="0" parTransId="{C67BADCB-71AE-4F8F-94C0-1C8FA4A91B51}" sibTransId="{8FF761AF-8044-4F2E-8E29-84D86AC85D22}"/>
    <dgm:cxn modelId="{0C6B7B07-C974-4291-A37F-26951E712A05}" type="presOf" srcId="{9C1C86A7-C163-4172-9A4F-C3B534278FB3}" destId="{CD10BBC7-DD78-4296-B7D3-98A509D203D6}" srcOrd="0" destOrd="0" presId="urn:microsoft.com/office/officeart/2005/8/layout/vList2"/>
    <dgm:cxn modelId="{9BECED97-10AD-4BFE-B8BA-DC1B17EA1F13}" srcId="{9C1C86A7-C163-4172-9A4F-C3B534278FB3}" destId="{74B6A1CF-0035-44C3-B851-C9B8B61E5102}" srcOrd="2" destOrd="0" parTransId="{15B10910-F34C-4988-8029-C83545255E31}" sibTransId="{B5F394A0-BF09-4479-8587-F808B90C82A7}"/>
    <dgm:cxn modelId="{941B4FE8-DE5B-4504-936A-253686398384}" srcId="{9C1C86A7-C163-4172-9A4F-C3B534278FB3}" destId="{4034FAEE-EF2F-419B-ABFE-438DBBFE47F7}" srcOrd="1" destOrd="0" parTransId="{60008BE5-AD0D-4955-9C9C-0B540EAD3ACB}" sibTransId="{3DFD040E-90D9-4FCB-87A9-0DD7CD5F0BFC}"/>
    <dgm:cxn modelId="{0E6DE3D4-2C2B-4F85-A011-C8DD37E2A77C}" type="presOf" srcId="{56CC99E5-3B39-4CE8-B4D7-46074845A62E}" destId="{915657CA-0CA1-47F7-8C02-BAB08403F857}" srcOrd="0" destOrd="0" presId="urn:microsoft.com/office/officeart/2005/8/layout/vList2"/>
    <dgm:cxn modelId="{75E44CC4-3131-48B0-BD27-02780B90883F}" type="presParOf" srcId="{CD10BBC7-DD78-4296-B7D3-98A509D203D6}" destId="{915657CA-0CA1-47F7-8C02-BAB08403F857}" srcOrd="0" destOrd="0" presId="urn:microsoft.com/office/officeart/2005/8/layout/vList2"/>
    <dgm:cxn modelId="{7EBBDCCE-6DB1-4BD2-90D5-DE1F14C8A2D2}" type="presParOf" srcId="{CD10BBC7-DD78-4296-B7D3-98A509D203D6}" destId="{5F260BE0-777A-4E8F-97A0-AC6D116B6CE9}" srcOrd="1" destOrd="0" presId="urn:microsoft.com/office/officeart/2005/8/layout/vList2"/>
    <dgm:cxn modelId="{E8C9C785-825B-48D2-BC47-124E5BCC21E6}" type="presParOf" srcId="{CD10BBC7-DD78-4296-B7D3-98A509D203D6}" destId="{15BDE2A4-733A-4C42-9E17-5A11D8046908}" srcOrd="2" destOrd="0" presId="urn:microsoft.com/office/officeart/2005/8/layout/vList2"/>
    <dgm:cxn modelId="{E53393C5-95B7-42E8-9281-4066DB264B48}" type="presParOf" srcId="{CD10BBC7-DD78-4296-B7D3-98A509D203D6}" destId="{31E7800E-DFBA-45EF-885A-F4E210627BDF}" srcOrd="3" destOrd="0" presId="urn:microsoft.com/office/officeart/2005/8/layout/vList2"/>
    <dgm:cxn modelId="{14DC4037-9F5B-40F7-A08E-1AC96488D94D}" type="presParOf" srcId="{CD10BBC7-DD78-4296-B7D3-98A509D203D6}" destId="{3A95A9B1-9627-4149-8F55-C2DB5CF25D65}" srcOrd="4"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62696E10-040C-48B7-A232-5F262650BA10}"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FFC0BCBF-E307-4927-8E60-29C5F5CD3022}">
      <dgm:prSet/>
      <dgm:spPr/>
      <dgm:t>
        <a:bodyPr/>
        <a:lstStyle/>
        <a:p>
          <a:pPr rtl="0"/>
          <a:r>
            <a:rPr lang="en-US" dirty="0" smtClean="0"/>
            <a:t>PSC’s Formal Case No. 877 Order and Report on Prehearing Conference, December 13, 1988</a:t>
          </a:r>
          <a:endParaRPr lang="en-US" dirty="0"/>
        </a:p>
      </dgm:t>
    </dgm:pt>
    <dgm:pt modelId="{7263A5C9-6B56-46BA-8682-281E5876ECDF}" type="parTrans" cxnId="{6878ED23-44EC-43AA-9BD4-D768130915AC}">
      <dgm:prSet/>
      <dgm:spPr/>
      <dgm:t>
        <a:bodyPr/>
        <a:lstStyle/>
        <a:p>
          <a:endParaRPr lang="en-US"/>
        </a:p>
      </dgm:t>
    </dgm:pt>
    <dgm:pt modelId="{96A8FD2C-C836-4C63-93F1-D7B9461A8796}" type="sibTrans" cxnId="{6878ED23-44EC-43AA-9BD4-D768130915AC}">
      <dgm:prSet/>
      <dgm:spPr/>
      <dgm:t>
        <a:bodyPr/>
        <a:lstStyle/>
        <a:p>
          <a:endParaRPr lang="en-US"/>
        </a:p>
      </dgm:t>
    </dgm:pt>
    <dgm:pt modelId="{0205BA88-F7CD-4896-B902-839D65C554A0}">
      <dgm:prSet/>
      <dgm:spPr/>
      <dgm:t>
        <a:bodyPr/>
        <a:lstStyle/>
        <a:p>
          <a:pPr rtl="0"/>
          <a:r>
            <a:rPr lang="en-US" dirty="0" smtClean="0"/>
            <a:t>Designated issues for Commission to consider:</a:t>
          </a:r>
          <a:endParaRPr lang="en-US" dirty="0"/>
        </a:p>
      </dgm:t>
    </dgm:pt>
    <dgm:pt modelId="{15E6A7F0-D6AA-4019-A380-822AA87A10DB}" type="parTrans" cxnId="{78BD568A-135B-45FC-BE8C-0059A94FFD08}">
      <dgm:prSet/>
      <dgm:spPr/>
      <dgm:t>
        <a:bodyPr/>
        <a:lstStyle/>
        <a:p>
          <a:endParaRPr lang="en-US"/>
        </a:p>
      </dgm:t>
    </dgm:pt>
    <dgm:pt modelId="{674B7A50-0520-484F-9E40-E5138EF45EB6}" type="sibTrans" cxnId="{78BD568A-135B-45FC-BE8C-0059A94FFD08}">
      <dgm:prSet/>
      <dgm:spPr/>
      <dgm:t>
        <a:bodyPr/>
        <a:lstStyle/>
        <a:p>
          <a:endParaRPr lang="en-US"/>
        </a:p>
      </dgm:t>
    </dgm:pt>
    <dgm:pt modelId="{19A5BEC2-B099-4327-BDF3-33C7AA474EC5}">
      <dgm:prSet/>
      <dgm:spPr/>
      <dgm:t>
        <a:bodyPr/>
        <a:lstStyle/>
        <a:p>
          <a:pPr rtl="0"/>
          <a:r>
            <a:rPr lang="en-US" dirty="0" smtClean="0"/>
            <a:t>What environmental considerations did Pepco explore in its consideration of sites?</a:t>
          </a:r>
          <a:endParaRPr lang="en-US" dirty="0"/>
        </a:p>
      </dgm:t>
    </dgm:pt>
    <dgm:pt modelId="{D77903AB-1735-4382-A11D-72EDBFD2F06B}" type="parTrans" cxnId="{115C77B0-AA38-4F9C-AC18-2CB17E179D55}">
      <dgm:prSet/>
      <dgm:spPr/>
      <dgm:t>
        <a:bodyPr/>
        <a:lstStyle/>
        <a:p>
          <a:endParaRPr lang="en-US"/>
        </a:p>
      </dgm:t>
    </dgm:pt>
    <dgm:pt modelId="{A7D70A7C-8687-4A23-BF4D-DDDCE61B96DC}" type="sibTrans" cxnId="{115C77B0-AA38-4F9C-AC18-2CB17E179D55}">
      <dgm:prSet/>
      <dgm:spPr/>
      <dgm:t>
        <a:bodyPr/>
        <a:lstStyle/>
        <a:p>
          <a:endParaRPr lang="en-US"/>
        </a:p>
      </dgm:t>
    </dgm:pt>
    <dgm:pt modelId="{A8CB2CD9-0A1B-411A-B723-AEFC094EF50F}">
      <dgm:prSet/>
      <dgm:spPr/>
      <dgm:t>
        <a:bodyPr/>
        <a:lstStyle/>
        <a:p>
          <a:pPr rtl="0"/>
          <a:r>
            <a:rPr lang="en-US" dirty="0" smtClean="0"/>
            <a:t>Has PEPCO considered alternative sites for the construction of a new generating facility?</a:t>
          </a:r>
          <a:endParaRPr lang="en-US" dirty="0"/>
        </a:p>
      </dgm:t>
    </dgm:pt>
    <dgm:pt modelId="{F456EF81-0F33-4C4E-8367-D5686F8D9AC0}" type="parTrans" cxnId="{50F43C41-FD78-4F64-AAD9-B5940003D7C1}">
      <dgm:prSet/>
      <dgm:spPr/>
      <dgm:t>
        <a:bodyPr/>
        <a:lstStyle/>
        <a:p>
          <a:endParaRPr lang="en-US"/>
        </a:p>
      </dgm:t>
    </dgm:pt>
    <dgm:pt modelId="{2EC29B25-36AB-45B8-AFCA-54EB5C4E878D}" type="sibTrans" cxnId="{50F43C41-FD78-4F64-AAD9-B5940003D7C1}">
      <dgm:prSet/>
      <dgm:spPr/>
      <dgm:t>
        <a:bodyPr/>
        <a:lstStyle/>
        <a:p>
          <a:endParaRPr lang="en-US"/>
        </a:p>
      </dgm:t>
    </dgm:pt>
    <dgm:pt modelId="{7C8DF5F2-9B22-4565-B09F-E707AC997DD3}">
      <dgm:prSet/>
      <dgm:spPr/>
      <dgm:t>
        <a:bodyPr/>
        <a:lstStyle/>
        <a:p>
          <a:pPr rtl="0"/>
          <a:r>
            <a:rPr lang="en-US" dirty="0" smtClean="0"/>
            <a:t>What was PEPCO’s determination as to the environmental impact of the proposed units relative to each of the considered sites?</a:t>
          </a:r>
          <a:endParaRPr lang="en-US" dirty="0"/>
        </a:p>
      </dgm:t>
    </dgm:pt>
    <dgm:pt modelId="{5E49829C-1B8F-41DE-A491-1B9E743D1CAA}" type="parTrans" cxnId="{9ADE8C12-5AFD-4CBB-BFDD-6F4DB3ECA364}">
      <dgm:prSet/>
      <dgm:spPr/>
      <dgm:t>
        <a:bodyPr/>
        <a:lstStyle/>
        <a:p>
          <a:endParaRPr lang="en-US"/>
        </a:p>
      </dgm:t>
    </dgm:pt>
    <dgm:pt modelId="{4BA63610-3B89-4880-AC04-FF6479338AD9}" type="sibTrans" cxnId="{9ADE8C12-5AFD-4CBB-BFDD-6F4DB3ECA364}">
      <dgm:prSet/>
      <dgm:spPr/>
      <dgm:t>
        <a:bodyPr/>
        <a:lstStyle/>
        <a:p>
          <a:endParaRPr lang="en-US"/>
        </a:p>
      </dgm:t>
    </dgm:pt>
    <dgm:pt modelId="{19AD9EC4-02BC-49BA-B35D-E13CA9895782}">
      <dgm:prSet/>
      <dgm:spPr/>
      <dgm:t>
        <a:bodyPr/>
        <a:lstStyle/>
        <a:p>
          <a:pPr rtl="0"/>
          <a:r>
            <a:rPr lang="en-US" dirty="0" smtClean="0"/>
            <a:t>What has PEPCO done to inform and educate the community</a:t>
          </a:r>
          <a:endParaRPr lang="en-US" dirty="0"/>
        </a:p>
      </dgm:t>
    </dgm:pt>
    <dgm:pt modelId="{575E6D30-E1C9-4DB4-A7CD-5772A1F52A20}" type="parTrans" cxnId="{7ACE44A6-99F1-4C4A-8B5C-7086A1CB5314}">
      <dgm:prSet/>
      <dgm:spPr/>
    </dgm:pt>
    <dgm:pt modelId="{EA0AB48D-5EC1-4569-9024-EA203093D1B2}" type="sibTrans" cxnId="{7ACE44A6-99F1-4C4A-8B5C-7086A1CB5314}">
      <dgm:prSet/>
      <dgm:spPr/>
    </dgm:pt>
    <dgm:pt modelId="{413BC013-2F63-4F02-B5F6-0935E9B26F0F}" type="pres">
      <dgm:prSet presAssocID="{62696E10-040C-48B7-A232-5F262650BA10}" presName="linear" presStyleCnt="0">
        <dgm:presLayoutVars>
          <dgm:animLvl val="lvl"/>
          <dgm:resizeHandles val="exact"/>
        </dgm:presLayoutVars>
      </dgm:prSet>
      <dgm:spPr/>
      <dgm:t>
        <a:bodyPr/>
        <a:lstStyle/>
        <a:p>
          <a:endParaRPr lang="en-US"/>
        </a:p>
      </dgm:t>
    </dgm:pt>
    <dgm:pt modelId="{F911F8A6-2873-4A79-922D-82A2616D0A9A}" type="pres">
      <dgm:prSet presAssocID="{FFC0BCBF-E307-4927-8E60-29C5F5CD3022}" presName="parentText" presStyleLbl="node1" presStyleIdx="0" presStyleCnt="2" custLinFactNeighborY="144">
        <dgm:presLayoutVars>
          <dgm:chMax val="0"/>
          <dgm:bulletEnabled val="1"/>
        </dgm:presLayoutVars>
      </dgm:prSet>
      <dgm:spPr/>
      <dgm:t>
        <a:bodyPr/>
        <a:lstStyle/>
        <a:p>
          <a:endParaRPr lang="en-US"/>
        </a:p>
      </dgm:t>
    </dgm:pt>
    <dgm:pt modelId="{FAEAA21D-3B07-44E2-A78B-5DE68BBE7EB6}" type="pres">
      <dgm:prSet presAssocID="{96A8FD2C-C836-4C63-93F1-D7B9461A8796}" presName="spacer" presStyleCnt="0"/>
      <dgm:spPr/>
    </dgm:pt>
    <dgm:pt modelId="{F745155C-6293-4BC4-8ACA-760ACAB49068}" type="pres">
      <dgm:prSet presAssocID="{0205BA88-F7CD-4896-B902-839D65C554A0}" presName="parentText" presStyleLbl="node1" presStyleIdx="1" presStyleCnt="2">
        <dgm:presLayoutVars>
          <dgm:chMax val="0"/>
          <dgm:bulletEnabled val="1"/>
        </dgm:presLayoutVars>
      </dgm:prSet>
      <dgm:spPr/>
      <dgm:t>
        <a:bodyPr/>
        <a:lstStyle/>
        <a:p>
          <a:endParaRPr lang="en-US"/>
        </a:p>
      </dgm:t>
    </dgm:pt>
    <dgm:pt modelId="{A9AE5C1A-5F3A-4965-835A-7E61AAD87E90}" type="pres">
      <dgm:prSet presAssocID="{0205BA88-F7CD-4896-B902-839D65C554A0}" presName="childText" presStyleLbl="revTx" presStyleIdx="0" presStyleCnt="1">
        <dgm:presLayoutVars>
          <dgm:bulletEnabled val="1"/>
        </dgm:presLayoutVars>
      </dgm:prSet>
      <dgm:spPr/>
      <dgm:t>
        <a:bodyPr/>
        <a:lstStyle/>
        <a:p>
          <a:endParaRPr lang="en-US"/>
        </a:p>
      </dgm:t>
    </dgm:pt>
  </dgm:ptLst>
  <dgm:cxnLst>
    <dgm:cxn modelId="{9ADE8C12-5AFD-4CBB-BFDD-6F4DB3ECA364}" srcId="{0205BA88-F7CD-4896-B902-839D65C554A0}" destId="{7C8DF5F2-9B22-4565-B09F-E707AC997DD3}" srcOrd="3" destOrd="0" parTransId="{5E49829C-1B8F-41DE-A491-1B9E743D1CAA}" sibTransId="{4BA63610-3B89-4880-AC04-FF6479338AD9}"/>
    <dgm:cxn modelId="{96A3A4BE-841E-4820-B780-7FA2DEB99EC7}" type="presOf" srcId="{19A5BEC2-B099-4327-BDF3-33C7AA474EC5}" destId="{A9AE5C1A-5F3A-4965-835A-7E61AAD87E90}" srcOrd="0" destOrd="0" presId="urn:microsoft.com/office/officeart/2005/8/layout/vList2"/>
    <dgm:cxn modelId="{BF8A502C-A87A-4298-8822-BDC4F81FC57C}" type="presOf" srcId="{62696E10-040C-48B7-A232-5F262650BA10}" destId="{413BC013-2F63-4F02-B5F6-0935E9B26F0F}" srcOrd="0" destOrd="0" presId="urn:microsoft.com/office/officeart/2005/8/layout/vList2"/>
    <dgm:cxn modelId="{E9CFA5E0-B799-46B7-B8C9-3BEBBDB58896}" type="presOf" srcId="{0205BA88-F7CD-4896-B902-839D65C554A0}" destId="{F745155C-6293-4BC4-8ACA-760ACAB49068}" srcOrd="0" destOrd="0" presId="urn:microsoft.com/office/officeart/2005/8/layout/vList2"/>
    <dgm:cxn modelId="{50F43C41-FD78-4F64-AAD9-B5940003D7C1}" srcId="{0205BA88-F7CD-4896-B902-839D65C554A0}" destId="{A8CB2CD9-0A1B-411A-B723-AEFC094EF50F}" srcOrd="2" destOrd="0" parTransId="{F456EF81-0F33-4C4E-8367-D5686F8D9AC0}" sibTransId="{2EC29B25-36AB-45B8-AFCA-54EB5C4E878D}"/>
    <dgm:cxn modelId="{89CD00D2-B9D8-44A4-B9E3-62BAE7B86A16}" type="presOf" srcId="{A8CB2CD9-0A1B-411A-B723-AEFC094EF50F}" destId="{A9AE5C1A-5F3A-4965-835A-7E61AAD87E90}" srcOrd="0" destOrd="2" presId="urn:microsoft.com/office/officeart/2005/8/layout/vList2"/>
    <dgm:cxn modelId="{DDAF3218-8677-494B-971E-A6F4AE688158}" type="presOf" srcId="{19AD9EC4-02BC-49BA-B35D-E13CA9895782}" destId="{A9AE5C1A-5F3A-4965-835A-7E61AAD87E90}" srcOrd="0" destOrd="1" presId="urn:microsoft.com/office/officeart/2005/8/layout/vList2"/>
    <dgm:cxn modelId="{6878ED23-44EC-43AA-9BD4-D768130915AC}" srcId="{62696E10-040C-48B7-A232-5F262650BA10}" destId="{FFC0BCBF-E307-4927-8E60-29C5F5CD3022}" srcOrd="0" destOrd="0" parTransId="{7263A5C9-6B56-46BA-8682-281E5876ECDF}" sibTransId="{96A8FD2C-C836-4C63-93F1-D7B9461A8796}"/>
    <dgm:cxn modelId="{115C77B0-AA38-4F9C-AC18-2CB17E179D55}" srcId="{0205BA88-F7CD-4896-B902-839D65C554A0}" destId="{19A5BEC2-B099-4327-BDF3-33C7AA474EC5}" srcOrd="0" destOrd="0" parTransId="{D77903AB-1735-4382-A11D-72EDBFD2F06B}" sibTransId="{A7D70A7C-8687-4A23-BF4D-DDDCE61B96DC}"/>
    <dgm:cxn modelId="{78BD568A-135B-45FC-BE8C-0059A94FFD08}" srcId="{62696E10-040C-48B7-A232-5F262650BA10}" destId="{0205BA88-F7CD-4896-B902-839D65C554A0}" srcOrd="1" destOrd="0" parTransId="{15E6A7F0-D6AA-4019-A380-822AA87A10DB}" sibTransId="{674B7A50-0520-484F-9E40-E5138EF45EB6}"/>
    <dgm:cxn modelId="{7ACE44A6-99F1-4C4A-8B5C-7086A1CB5314}" srcId="{0205BA88-F7CD-4896-B902-839D65C554A0}" destId="{19AD9EC4-02BC-49BA-B35D-E13CA9895782}" srcOrd="1" destOrd="0" parTransId="{575E6D30-E1C9-4DB4-A7CD-5772A1F52A20}" sibTransId="{EA0AB48D-5EC1-4569-9024-EA203093D1B2}"/>
    <dgm:cxn modelId="{0CA7835D-5D05-4741-91AA-71726DA8AD30}" type="presOf" srcId="{FFC0BCBF-E307-4927-8E60-29C5F5CD3022}" destId="{F911F8A6-2873-4A79-922D-82A2616D0A9A}" srcOrd="0" destOrd="0" presId="urn:microsoft.com/office/officeart/2005/8/layout/vList2"/>
    <dgm:cxn modelId="{37B60BAC-A4DF-404A-9867-9805210232E1}" type="presOf" srcId="{7C8DF5F2-9B22-4565-B09F-E707AC997DD3}" destId="{A9AE5C1A-5F3A-4965-835A-7E61AAD87E90}" srcOrd="0" destOrd="3" presId="urn:microsoft.com/office/officeart/2005/8/layout/vList2"/>
    <dgm:cxn modelId="{EBE3B07B-183E-4FD5-BBA0-4758C07BCECF}" type="presParOf" srcId="{413BC013-2F63-4F02-B5F6-0935E9B26F0F}" destId="{F911F8A6-2873-4A79-922D-82A2616D0A9A}" srcOrd="0" destOrd="0" presId="urn:microsoft.com/office/officeart/2005/8/layout/vList2"/>
    <dgm:cxn modelId="{94F5DEF8-C72E-4189-B35C-BC8F2F6C63A0}" type="presParOf" srcId="{413BC013-2F63-4F02-B5F6-0935E9B26F0F}" destId="{FAEAA21D-3B07-44E2-A78B-5DE68BBE7EB6}" srcOrd="1" destOrd="0" presId="urn:microsoft.com/office/officeart/2005/8/layout/vList2"/>
    <dgm:cxn modelId="{B71190BB-5E46-43E8-B490-0B9ECCD6F700}" type="presParOf" srcId="{413BC013-2F63-4F02-B5F6-0935E9B26F0F}" destId="{F745155C-6293-4BC4-8ACA-760ACAB49068}" srcOrd="2" destOrd="0" presId="urn:microsoft.com/office/officeart/2005/8/layout/vList2"/>
    <dgm:cxn modelId="{8F4461CE-974C-4E12-8C28-D40836CD62E9}" type="presParOf" srcId="{413BC013-2F63-4F02-B5F6-0935E9B26F0F}" destId="{A9AE5C1A-5F3A-4965-835A-7E61AAD87E90}" srcOrd="3"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39BD9BEB-77FF-4216-9515-6F0ADA555C06}" type="doc">
      <dgm:prSet loTypeId="urn:microsoft.com/office/officeart/2005/8/layout/arrow5" loCatId="relationship" qsTypeId="urn:microsoft.com/office/officeart/2005/8/quickstyle/simple4" qsCatId="simple" csTypeId="urn:microsoft.com/office/officeart/2005/8/colors/accent1_2" csCatId="accent1" phldr="1"/>
      <dgm:spPr/>
      <dgm:t>
        <a:bodyPr/>
        <a:lstStyle/>
        <a:p>
          <a:endParaRPr lang="en-US"/>
        </a:p>
      </dgm:t>
    </dgm:pt>
    <dgm:pt modelId="{C7C1ACA9-A384-4AA7-A668-F9B498CB93E4}">
      <dgm:prSet/>
      <dgm:spPr/>
      <dgm:t>
        <a:bodyPr/>
        <a:lstStyle/>
        <a:p>
          <a:pPr rtl="0"/>
          <a:r>
            <a:rPr lang="en-US" dirty="0" smtClean="0"/>
            <a:t>Public’s need for pay telephones </a:t>
          </a:r>
          <a:endParaRPr lang="en-US" dirty="0"/>
        </a:p>
      </dgm:t>
    </dgm:pt>
    <dgm:pt modelId="{6161D24A-572B-414B-A487-6F02AF79B7B8}" type="parTrans" cxnId="{E763E8A2-68DF-4C13-BFAB-30DB8EDFBB2A}">
      <dgm:prSet/>
      <dgm:spPr/>
      <dgm:t>
        <a:bodyPr/>
        <a:lstStyle/>
        <a:p>
          <a:endParaRPr lang="en-US"/>
        </a:p>
      </dgm:t>
    </dgm:pt>
    <dgm:pt modelId="{496DC42F-0AEF-4979-8657-D8C6372373CE}" type="sibTrans" cxnId="{E763E8A2-68DF-4C13-BFAB-30DB8EDFBB2A}">
      <dgm:prSet/>
      <dgm:spPr/>
      <dgm:t>
        <a:bodyPr/>
        <a:lstStyle/>
        <a:p>
          <a:endParaRPr lang="en-US"/>
        </a:p>
      </dgm:t>
    </dgm:pt>
    <dgm:pt modelId="{BC23814B-E996-44FF-B37A-31EE5AB40E94}">
      <dgm:prSet/>
      <dgm:spPr/>
      <dgm:t>
        <a:bodyPr/>
        <a:lstStyle/>
        <a:p>
          <a:pPr rtl="0"/>
          <a:r>
            <a:rPr lang="en-US" dirty="0" smtClean="0"/>
            <a:t>Community’s desire to be free of the </a:t>
          </a:r>
          <a:r>
            <a:rPr lang="en-US" dirty="0" err="1" smtClean="0"/>
            <a:t>underdesirable</a:t>
          </a:r>
          <a:r>
            <a:rPr lang="en-US" dirty="0" smtClean="0"/>
            <a:t>  effects that these payphones</a:t>
          </a:r>
          <a:endParaRPr lang="en-US" dirty="0"/>
        </a:p>
      </dgm:t>
    </dgm:pt>
    <dgm:pt modelId="{008A1A6F-F60F-437A-9891-B39A69F0733D}" type="parTrans" cxnId="{A559F46A-A3E9-4639-9A93-1220F33006EB}">
      <dgm:prSet/>
      <dgm:spPr/>
      <dgm:t>
        <a:bodyPr/>
        <a:lstStyle/>
        <a:p>
          <a:endParaRPr lang="en-US"/>
        </a:p>
      </dgm:t>
    </dgm:pt>
    <dgm:pt modelId="{3BEACC66-2721-4E65-8151-E066AC84E3D7}" type="sibTrans" cxnId="{A559F46A-A3E9-4639-9A93-1220F33006EB}">
      <dgm:prSet/>
      <dgm:spPr/>
      <dgm:t>
        <a:bodyPr/>
        <a:lstStyle/>
        <a:p>
          <a:endParaRPr lang="en-US"/>
        </a:p>
      </dgm:t>
    </dgm:pt>
    <dgm:pt modelId="{C131ECA9-E6E1-4C3E-9A59-A71CBA38AF0E}" type="pres">
      <dgm:prSet presAssocID="{39BD9BEB-77FF-4216-9515-6F0ADA555C06}" presName="diagram" presStyleCnt="0">
        <dgm:presLayoutVars>
          <dgm:dir/>
          <dgm:resizeHandles val="exact"/>
        </dgm:presLayoutVars>
      </dgm:prSet>
      <dgm:spPr/>
      <dgm:t>
        <a:bodyPr/>
        <a:lstStyle/>
        <a:p>
          <a:endParaRPr lang="en-US"/>
        </a:p>
      </dgm:t>
    </dgm:pt>
    <dgm:pt modelId="{F1B26787-1537-4B71-A3D0-DA3C64BCEDB4}" type="pres">
      <dgm:prSet presAssocID="{C7C1ACA9-A384-4AA7-A668-F9B498CB93E4}" presName="arrow" presStyleLbl="node1" presStyleIdx="0" presStyleCnt="2" custRadScaleRad="108995" custRadScaleInc="367">
        <dgm:presLayoutVars>
          <dgm:bulletEnabled val="1"/>
        </dgm:presLayoutVars>
      </dgm:prSet>
      <dgm:spPr/>
      <dgm:t>
        <a:bodyPr/>
        <a:lstStyle/>
        <a:p>
          <a:endParaRPr lang="en-US"/>
        </a:p>
      </dgm:t>
    </dgm:pt>
    <dgm:pt modelId="{4413E54B-FC43-4418-87C9-7A58E1EA6693}" type="pres">
      <dgm:prSet presAssocID="{BC23814B-E996-44FF-B37A-31EE5AB40E94}" presName="arrow" presStyleLbl="node1" presStyleIdx="1" presStyleCnt="2">
        <dgm:presLayoutVars>
          <dgm:bulletEnabled val="1"/>
        </dgm:presLayoutVars>
      </dgm:prSet>
      <dgm:spPr/>
      <dgm:t>
        <a:bodyPr/>
        <a:lstStyle/>
        <a:p>
          <a:endParaRPr lang="en-US"/>
        </a:p>
      </dgm:t>
    </dgm:pt>
  </dgm:ptLst>
  <dgm:cxnLst>
    <dgm:cxn modelId="{E763E8A2-68DF-4C13-BFAB-30DB8EDFBB2A}" srcId="{39BD9BEB-77FF-4216-9515-6F0ADA555C06}" destId="{C7C1ACA9-A384-4AA7-A668-F9B498CB93E4}" srcOrd="0" destOrd="0" parTransId="{6161D24A-572B-414B-A487-6F02AF79B7B8}" sibTransId="{496DC42F-0AEF-4979-8657-D8C6372373CE}"/>
    <dgm:cxn modelId="{54CB7D0C-628C-4610-8899-90624F34BF93}" type="presOf" srcId="{BC23814B-E996-44FF-B37A-31EE5AB40E94}" destId="{4413E54B-FC43-4418-87C9-7A58E1EA6693}" srcOrd="0" destOrd="0" presId="urn:microsoft.com/office/officeart/2005/8/layout/arrow5"/>
    <dgm:cxn modelId="{FBFD8896-930A-4DED-81E3-47C7FD0AE290}" type="presOf" srcId="{39BD9BEB-77FF-4216-9515-6F0ADA555C06}" destId="{C131ECA9-E6E1-4C3E-9A59-A71CBA38AF0E}" srcOrd="0" destOrd="0" presId="urn:microsoft.com/office/officeart/2005/8/layout/arrow5"/>
    <dgm:cxn modelId="{A559F46A-A3E9-4639-9A93-1220F33006EB}" srcId="{39BD9BEB-77FF-4216-9515-6F0ADA555C06}" destId="{BC23814B-E996-44FF-B37A-31EE5AB40E94}" srcOrd="1" destOrd="0" parTransId="{008A1A6F-F60F-437A-9891-B39A69F0733D}" sibTransId="{3BEACC66-2721-4E65-8151-E066AC84E3D7}"/>
    <dgm:cxn modelId="{82DEC967-97AB-407B-873B-918112E511C1}" type="presOf" srcId="{C7C1ACA9-A384-4AA7-A668-F9B498CB93E4}" destId="{F1B26787-1537-4B71-A3D0-DA3C64BCEDB4}" srcOrd="0" destOrd="0" presId="urn:microsoft.com/office/officeart/2005/8/layout/arrow5"/>
    <dgm:cxn modelId="{39AA526B-379A-463B-8866-C93EDA36D4C0}" type="presParOf" srcId="{C131ECA9-E6E1-4C3E-9A59-A71CBA38AF0E}" destId="{F1B26787-1537-4B71-A3D0-DA3C64BCEDB4}" srcOrd="0" destOrd="0" presId="urn:microsoft.com/office/officeart/2005/8/layout/arrow5"/>
    <dgm:cxn modelId="{F0FE4A52-D184-49B0-894C-49AE501BBA74}" type="presParOf" srcId="{C131ECA9-E6E1-4C3E-9A59-A71CBA38AF0E}" destId="{4413E54B-FC43-4418-87C9-7A58E1EA6693}" srcOrd="1" destOrd="0" presId="urn:microsoft.com/office/officeart/2005/8/layout/arrow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A51999B8-0203-4438-9604-5CED249A1A1A}" type="doc">
      <dgm:prSet loTypeId="urn:microsoft.com/office/officeart/2005/8/layout/cycle2" loCatId="cycle" qsTypeId="urn:microsoft.com/office/officeart/2005/8/quickstyle/3d2" qsCatId="3D" csTypeId="urn:microsoft.com/office/officeart/2005/8/colors/accent1_2" csCatId="accent1" phldr="1"/>
      <dgm:spPr/>
      <dgm:t>
        <a:bodyPr/>
        <a:lstStyle/>
        <a:p>
          <a:endParaRPr lang="en-US"/>
        </a:p>
      </dgm:t>
    </dgm:pt>
    <dgm:pt modelId="{E285D33B-E7AD-4F6A-95FF-E663B0AF32D8}">
      <dgm:prSet/>
      <dgm:spPr/>
      <dgm:t>
        <a:bodyPr/>
        <a:lstStyle/>
        <a:p>
          <a:pPr rtl="0"/>
          <a:r>
            <a:rPr lang="en-US" dirty="0" smtClean="0"/>
            <a:t>Application for the installation of a new payphone</a:t>
          </a:r>
          <a:endParaRPr lang="en-US" dirty="0"/>
        </a:p>
      </dgm:t>
    </dgm:pt>
    <dgm:pt modelId="{9D6B3C35-13ED-40EA-84E1-9111A118D6CE}" type="parTrans" cxnId="{5A23B071-3559-4A9D-B38E-623297B7E832}">
      <dgm:prSet/>
      <dgm:spPr/>
      <dgm:t>
        <a:bodyPr/>
        <a:lstStyle/>
        <a:p>
          <a:endParaRPr lang="en-US"/>
        </a:p>
      </dgm:t>
    </dgm:pt>
    <dgm:pt modelId="{938180AC-B417-43F5-99C0-0C97AA35222E}" type="sibTrans" cxnId="{5A23B071-3559-4A9D-B38E-623297B7E832}">
      <dgm:prSet/>
      <dgm:spPr/>
      <dgm:t>
        <a:bodyPr/>
        <a:lstStyle/>
        <a:p>
          <a:endParaRPr lang="en-US"/>
        </a:p>
      </dgm:t>
    </dgm:pt>
    <dgm:pt modelId="{CFE8571B-7132-4A0E-8F2B-87D0D63FC209}">
      <dgm:prSet/>
      <dgm:spPr/>
      <dgm:t>
        <a:bodyPr/>
        <a:lstStyle/>
        <a:p>
          <a:pPr rtl="0"/>
          <a:r>
            <a:rPr lang="en-US" smtClean="0"/>
            <a:t>Opportunity to challenge </a:t>
          </a:r>
          <a:endParaRPr lang="en-US" dirty="0"/>
        </a:p>
      </dgm:t>
    </dgm:pt>
    <dgm:pt modelId="{BE6A7201-3BF8-40EA-B7BD-48D40E5B4DB6}" type="parTrans" cxnId="{064D798E-FE7B-4879-9656-C74D2A8607BF}">
      <dgm:prSet/>
      <dgm:spPr/>
      <dgm:t>
        <a:bodyPr/>
        <a:lstStyle/>
        <a:p>
          <a:endParaRPr lang="en-US"/>
        </a:p>
      </dgm:t>
    </dgm:pt>
    <dgm:pt modelId="{338DC726-7232-4C2F-8590-4C13896C59AC}" type="sibTrans" cxnId="{064D798E-FE7B-4879-9656-C74D2A8607BF}">
      <dgm:prSet/>
      <dgm:spPr/>
      <dgm:t>
        <a:bodyPr/>
        <a:lstStyle/>
        <a:p>
          <a:endParaRPr lang="en-US"/>
        </a:p>
      </dgm:t>
    </dgm:pt>
    <dgm:pt modelId="{840587FF-4544-4254-955E-232701A8A6BD}">
      <dgm:prSet/>
      <dgm:spPr/>
      <dgm:t>
        <a:bodyPr/>
        <a:lstStyle/>
        <a:p>
          <a:pPr rtl="0"/>
          <a:r>
            <a:rPr lang="en-US" dirty="0" smtClean="0"/>
            <a:t>PSC notifies the payphone owner, local ANC, MPD, and OPC of proposed payphone</a:t>
          </a:r>
          <a:endParaRPr lang="en-US" dirty="0"/>
        </a:p>
      </dgm:t>
    </dgm:pt>
    <dgm:pt modelId="{8E262E7B-A345-4CCE-A4D7-2555241729CC}" type="parTrans" cxnId="{8AE847A4-8E68-4397-B52E-D15DCD7E6B63}">
      <dgm:prSet/>
      <dgm:spPr/>
      <dgm:t>
        <a:bodyPr/>
        <a:lstStyle/>
        <a:p>
          <a:endParaRPr lang="en-US"/>
        </a:p>
      </dgm:t>
    </dgm:pt>
    <dgm:pt modelId="{D1A04CDB-DA40-4A7B-98CD-DCD0AC0503FA}" type="sibTrans" cxnId="{8AE847A4-8E68-4397-B52E-D15DCD7E6B63}">
      <dgm:prSet/>
      <dgm:spPr/>
      <dgm:t>
        <a:bodyPr/>
        <a:lstStyle/>
        <a:p>
          <a:endParaRPr lang="en-US"/>
        </a:p>
      </dgm:t>
    </dgm:pt>
    <dgm:pt modelId="{02A12B89-29AA-4651-99FD-2457E1302FBB}">
      <dgm:prSet/>
      <dgm:spPr/>
      <dgm:t>
        <a:bodyPr/>
        <a:lstStyle/>
        <a:p>
          <a:pPr rtl="0"/>
          <a:r>
            <a:rPr lang="en-US" dirty="0" smtClean="0"/>
            <a:t>Mediation hearing is held conducted by PSC staff attorney</a:t>
          </a:r>
          <a:endParaRPr lang="en-US" dirty="0"/>
        </a:p>
      </dgm:t>
    </dgm:pt>
    <dgm:pt modelId="{F344E0EB-F357-463B-9FC6-AFCA32527993}" type="parTrans" cxnId="{FECF140E-1B27-4BCF-B246-4928CC9AFA9A}">
      <dgm:prSet/>
      <dgm:spPr/>
      <dgm:t>
        <a:bodyPr/>
        <a:lstStyle/>
        <a:p>
          <a:endParaRPr lang="en-US"/>
        </a:p>
      </dgm:t>
    </dgm:pt>
    <dgm:pt modelId="{0F93F86C-C874-4BB8-8999-9E28BC91EC54}" type="sibTrans" cxnId="{FECF140E-1B27-4BCF-B246-4928CC9AFA9A}">
      <dgm:prSet/>
      <dgm:spPr/>
      <dgm:t>
        <a:bodyPr/>
        <a:lstStyle/>
        <a:p>
          <a:endParaRPr lang="en-US"/>
        </a:p>
      </dgm:t>
    </dgm:pt>
    <dgm:pt modelId="{049915C9-F6F5-495C-B22E-D5F1BDE5D0CB}">
      <dgm:prSet/>
      <dgm:spPr/>
      <dgm:t>
        <a:bodyPr/>
        <a:lstStyle/>
        <a:p>
          <a:pPr rtl="0"/>
          <a:r>
            <a:rPr lang="en-US" dirty="0" smtClean="0"/>
            <a:t>Informal conference seeks a settlement agreement. </a:t>
          </a:r>
          <a:endParaRPr lang="en-US" dirty="0"/>
        </a:p>
      </dgm:t>
    </dgm:pt>
    <dgm:pt modelId="{A6ADAE60-AE33-4662-B42B-8CAD77856B63}" type="parTrans" cxnId="{49CEAB20-2C67-495A-B28E-D495A60AA2BC}">
      <dgm:prSet/>
      <dgm:spPr/>
      <dgm:t>
        <a:bodyPr/>
        <a:lstStyle/>
        <a:p>
          <a:endParaRPr lang="en-US"/>
        </a:p>
      </dgm:t>
    </dgm:pt>
    <dgm:pt modelId="{7597E9FE-7763-4D21-A620-2F9AC8515CC8}" type="sibTrans" cxnId="{49CEAB20-2C67-495A-B28E-D495A60AA2BC}">
      <dgm:prSet/>
      <dgm:spPr/>
      <dgm:t>
        <a:bodyPr/>
        <a:lstStyle/>
        <a:p>
          <a:endParaRPr lang="en-US"/>
        </a:p>
      </dgm:t>
    </dgm:pt>
    <dgm:pt modelId="{F66BD628-7508-4899-B4D7-4C0FBC9D9564}">
      <dgm:prSet/>
      <dgm:spPr/>
      <dgm:t>
        <a:bodyPr/>
        <a:lstStyle/>
        <a:p>
          <a:pPr rtl="0"/>
          <a:r>
            <a:rPr lang="en-US" dirty="0" smtClean="0"/>
            <a:t>Formal hearings, appeals and PSC review if no settlement agreement.</a:t>
          </a:r>
          <a:endParaRPr lang="en-US" dirty="0"/>
        </a:p>
      </dgm:t>
    </dgm:pt>
    <dgm:pt modelId="{5BF740E4-5BC9-4560-A56D-2079873D69D4}" type="parTrans" cxnId="{E2AB7B2C-DF84-43C3-BD55-1E354F574B35}">
      <dgm:prSet/>
      <dgm:spPr/>
      <dgm:t>
        <a:bodyPr/>
        <a:lstStyle/>
        <a:p>
          <a:endParaRPr lang="en-US"/>
        </a:p>
      </dgm:t>
    </dgm:pt>
    <dgm:pt modelId="{39652064-B819-4BD7-A8F5-8F6E1ED23796}" type="sibTrans" cxnId="{E2AB7B2C-DF84-43C3-BD55-1E354F574B35}">
      <dgm:prSet/>
      <dgm:spPr/>
      <dgm:t>
        <a:bodyPr/>
        <a:lstStyle/>
        <a:p>
          <a:endParaRPr lang="en-US"/>
        </a:p>
      </dgm:t>
    </dgm:pt>
    <dgm:pt modelId="{A5D191D3-2A49-4176-890B-A993AD1ED770}" type="pres">
      <dgm:prSet presAssocID="{A51999B8-0203-4438-9604-5CED249A1A1A}" presName="cycle" presStyleCnt="0">
        <dgm:presLayoutVars>
          <dgm:dir/>
          <dgm:resizeHandles val="exact"/>
        </dgm:presLayoutVars>
      </dgm:prSet>
      <dgm:spPr/>
      <dgm:t>
        <a:bodyPr/>
        <a:lstStyle/>
        <a:p>
          <a:endParaRPr lang="en-US"/>
        </a:p>
      </dgm:t>
    </dgm:pt>
    <dgm:pt modelId="{0336959B-8F7F-4090-B649-184FDE3EDE5F}" type="pres">
      <dgm:prSet presAssocID="{E285D33B-E7AD-4F6A-95FF-E663B0AF32D8}" presName="node" presStyleLbl="node1" presStyleIdx="0" presStyleCnt="6">
        <dgm:presLayoutVars>
          <dgm:bulletEnabled val="1"/>
        </dgm:presLayoutVars>
      </dgm:prSet>
      <dgm:spPr/>
      <dgm:t>
        <a:bodyPr/>
        <a:lstStyle/>
        <a:p>
          <a:endParaRPr lang="en-US"/>
        </a:p>
      </dgm:t>
    </dgm:pt>
    <dgm:pt modelId="{7067BBDB-16AF-40ED-938F-6AEC6DB39B90}" type="pres">
      <dgm:prSet presAssocID="{938180AC-B417-43F5-99C0-0C97AA35222E}" presName="sibTrans" presStyleLbl="sibTrans2D1" presStyleIdx="0" presStyleCnt="6"/>
      <dgm:spPr/>
      <dgm:t>
        <a:bodyPr/>
        <a:lstStyle/>
        <a:p>
          <a:endParaRPr lang="en-US"/>
        </a:p>
      </dgm:t>
    </dgm:pt>
    <dgm:pt modelId="{1958EBA5-9022-4CBE-A7AD-A14B0D0580FF}" type="pres">
      <dgm:prSet presAssocID="{938180AC-B417-43F5-99C0-0C97AA35222E}" presName="connectorText" presStyleLbl="sibTrans2D1" presStyleIdx="0" presStyleCnt="6"/>
      <dgm:spPr/>
      <dgm:t>
        <a:bodyPr/>
        <a:lstStyle/>
        <a:p>
          <a:endParaRPr lang="en-US"/>
        </a:p>
      </dgm:t>
    </dgm:pt>
    <dgm:pt modelId="{D4FF1FE4-7D23-4BB6-BB1B-08F4853E0558}" type="pres">
      <dgm:prSet presAssocID="{CFE8571B-7132-4A0E-8F2B-87D0D63FC209}" presName="node" presStyleLbl="node1" presStyleIdx="1" presStyleCnt="6">
        <dgm:presLayoutVars>
          <dgm:bulletEnabled val="1"/>
        </dgm:presLayoutVars>
      </dgm:prSet>
      <dgm:spPr/>
      <dgm:t>
        <a:bodyPr/>
        <a:lstStyle/>
        <a:p>
          <a:endParaRPr lang="en-US"/>
        </a:p>
      </dgm:t>
    </dgm:pt>
    <dgm:pt modelId="{70696794-6BD7-4D4D-9893-D8EA0811D9AA}" type="pres">
      <dgm:prSet presAssocID="{338DC726-7232-4C2F-8590-4C13896C59AC}" presName="sibTrans" presStyleLbl="sibTrans2D1" presStyleIdx="1" presStyleCnt="6"/>
      <dgm:spPr/>
      <dgm:t>
        <a:bodyPr/>
        <a:lstStyle/>
        <a:p>
          <a:endParaRPr lang="en-US"/>
        </a:p>
      </dgm:t>
    </dgm:pt>
    <dgm:pt modelId="{58A36785-33B6-494C-9E12-63918B83FEA2}" type="pres">
      <dgm:prSet presAssocID="{338DC726-7232-4C2F-8590-4C13896C59AC}" presName="connectorText" presStyleLbl="sibTrans2D1" presStyleIdx="1" presStyleCnt="6"/>
      <dgm:spPr/>
      <dgm:t>
        <a:bodyPr/>
        <a:lstStyle/>
        <a:p>
          <a:endParaRPr lang="en-US"/>
        </a:p>
      </dgm:t>
    </dgm:pt>
    <dgm:pt modelId="{B418084B-B391-4299-A6CE-ADB11E2F5E70}" type="pres">
      <dgm:prSet presAssocID="{840587FF-4544-4254-955E-232701A8A6BD}" presName="node" presStyleLbl="node1" presStyleIdx="2" presStyleCnt="6">
        <dgm:presLayoutVars>
          <dgm:bulletEnabled val="1"/>
        </dgm:presLayoutVars>
      </dgm:prSet>
      <dgm:spPr/>
      <dgm:t>
        <a:bodyPr/>
        <a:lstStyle/>
        <a:p>
          <a:endParaRPr lang="en-US"/>
        </a:p>
      </dgm:t>
    </dgm:pt>
    <dgm:pt modelId="{F3216251-C03C-47BD-B515-1AAE961868D6}" type="pres">
      <dgm:prSet presAssocID="{D1A04CDB-DA40-4A7B-98CD-DCD0AC0503FA}" presName="sibTrans" presStyleLbl="sibTrans2D1" presStyleIdx="2" presStyleCnt="6"/>
      <dgm:spPr/>
      <dgm:t>
        <a:bodyPr/>
        <a:lstStyle/>
        <a:p>
          <a:endParaRPr lang="en-US"/>
        </a:p>
      </dgm:t>
    </dgm:pt>
    <dgm:pt modelId="{031AA1C2-5683-4924-A09A-F7A837B2B4B1}" type="pres">
      <dgm:prSet presAssocID="{D1A04CDB-DA40-4A7B-98CD-DCD0AC0503FA}" presName="connectorText" presStyleLbl="sibTrans2D1" presStyleIdx="2" presStyleCnt="6"/>
      <dgm:spPr/>
      <dgm:t>
        <a:bodyPr/>
        <a:lstStyle/>
        <a:p>
          <a:endParaRPr lang="en-US"/>
        </a:p>
      </dgm:t>
    </dgm:pt>
    <dgm:pt modelId="{CD33F6F2-FC3E-46D4-B89E-70AD7052573E}" type="pres">
      <dgm:prSet presAssocID="{02A12B89-29AA-4651-99FD-2457E1302FBB}" presName="node" presStyleLbl="node1" presStyleIdx="3" presStyleCnt="6">
        <dgm:presLayoutVars>
          <dgm:bulletEnabled val="1"/>
        </dgm:presLayoutVars>
      </dgm:prSet>
      <dgm:spPr/>
      <dgm:t>
        <a:bodyPr/>
        <a:lstStyle/>
        <a:p>
          <a:endParaRPr lang="en-US"/>
        </a:p>
      </dgm:t>
    </dgm:pt>
    <dgm:pt modelId="{71889B23-E608-4C19-A486-38E530D10A71}" type="pres">
      <dgm:prSet presAssocID="{0F93F86C-C874-4BB8-8999-9E28BC91EC54}" presName="sibTrans" presStyleLbl="sibTrans2D1" presStyleIdx="3" presStyleCnt="6"/>
      <dgm:spPr/>
      <dgm:t>
        <a:bodyPr/>
        <a:lstStyle/>
        <a:p>
          <a:endParaRPr lang="en-US"/>
        </a:p>
      </dgm:t>
    </dgm:pt>
    <dgm:pt modelId="{911931D9-1878-4344-8DFB-01CBDB00CAC5}" type="pres">
      <dgm:prSet presAssocID="{0F93F86C-C874-4BB8-8999-9E28BC91EC54}" presName="connectorText" presStyleLbl="sibTrans2D1" presStyleIdx="3" presStyleCnt="6"/>
      <dgm:spPr/>
      <dgm:t>
        <a:bodyPr/>
        <a:lstStyle/>
        <a:p>
          <a:endParaRPr lang="en-US"/>
        </a:p>
      </dgm:t>
    </dgm:pt>
    <dgm:pt modelId="{6A73F530-24D1-413C-BD02-F82CF61F4D41}" type="pres">
      <dgm:prSet presAssocID="{049915C9-F6F5-495C-B22E-D5F1BDE5D0CB}" presName="node" presStyleLbl="node1" presStyleIdx="4" presStyleCnt="6">
        <dgm:presLayoutVars>
          <dgm:bulletEnabled val="1"/>
        </dgm:presLayoutVars>
      </dgm:prSet>
      <dgm:spPr/>
      <dgm:t>
        <a:bodyPr/>
        <a:lstStyle/>
        <a:p>
          <a:endParaRPr lang="en-US"/>
        </a:p>
      </dgm:t>
    </dgm:pt>
    <dgm:pt modelId="{D9DC787D-B635-4D76-90E2-867FB6DA83AE}" type="pres">
      <dgm:prSet presAssocID="{7597E9FE-7763-4D21-A620-2F9AC8515CC8}" presName="sibTrans" presStyleLbl="sibTrans2D1" presStyleIdx="4" presStyleCnt="6"/>
      <dgm:spPr/>
      <dgm:t>
        <a:bodyPr/>
        <a:lstStyle/>
        <a:p>
          <a:endParaRPr lang="en-US"/>
        </a:p>
      </dgm:t>
    </dgm:pt>
    <dgm:pt modelId="{13A2485C-2A84-4421-B2B4-2BF9D2129E5E}" type="pres">
      <dgm:prSet presAssocID="{7597E9FE-7763-4D21-A620-2F9AC8515CC8}" presName="connectorText" presStyleLbl="sibTrans2D1" presStyleIdx="4" presStyleCnt="6"/>
      <dgm:spPr/>
      <dgm:t>
        <a:bodyPr/>
        <a:lstStyle/>
        <a:p>
          <a:endParaRPr lang="en-US"/>
        </a:p>
      </dgm:t>
    </dgm:pt>
    <dgm:pt modelId="{6BBD9EB2-52E9-4A0E-B81E-1C67A1DAE33E}" type="pres">
      <dgm:prSet presAssocID="{F66BD628-7508-4899-B4D7-4C0FBC9D9564}" presName="node" presStyleLbl="node1" presStyleIdx="5" presStyleCnt="6">
        <dgm:presLayoutVars>
          <dgm:bulletEnabled val="1"/>
        </dgm:presLayoutVars>
      </dgm:prSet>
      <dgm:spPr/>
      <dgm:t>
        <a:bodyPr/>
        <a:lstStyle/>
        <a:p>
          <a:endParaRPr lang="en-US"/>
        </a:p>
      </dgm:t>
    </dgm:pt>
    <dgm:pt modelId="{2BDD9D51-C29A-410C-B968-FE001B938DF3}" type="pres">
      <dgm:prSet presAssocID="{39652064-B819-4BD7-A8F5-8F6E1ED23796}" presName="sibTrans" presStyleLbl="sibTrans2D1" presStyleIdx="5" presStyleCnt="6"/>
      <dgm:spPr/>
      <dgm:t>
        <a:bodyPr/>
        <a:lstStyle/>
        <a:p>
          <a:endParaRPr lang="en-US"/>
        </a:p>
      </dgm:t>
    </dgm:pt>
    <dgm:pt modelId="{B152685B-D6CC-4BD6-B343-C8E10027DEE9}" type="pres">
      <dgm:prSet presAssocID="{39652064-B819-4BD7-A8F5-8F6E1ED23796}" presName="connectorText" presStyleLbl="sibTrans2D1" presStyleIdx="5" presStyleCnt="6"/>
      <dgm:spPr/>
      <dgm:t>
        <a:bodyPr/>
        <a:lstStyle/>
        <a:p>
          <a:endParaRPr lang="en-US"/>
        </a:p>
      </dgm:t>
    </dgm:pt>
  </dgm:ptLst>
  <dgm:cxnLst>
    <dgm:cxn modelId="{DF40E2D9-7432-4BA7-8861-BB10F0A563AB}" type="presOf" srcId="{840587FF-4544-4254-955E-232701A8A6BD}" destId="{B418084B-B391-4299-A6CE-ADB11E2F5E70}" srcOrd="0" destOrd="0" presId="urn:microsoft.com/office/officeart/2005/8/layout/cycle2"/>
    <dgm:cxn modelId="{59E5F0EE-D67D-4FE8-A818-FACE0DB6983F}" type="presOf" srcId="{E285D33B-E7AD-4F6A-95FF-E663B0AF32D8}" destId="{0336959B-8F7F-4090-B649-184FDE3EDE5F}" srcOrd="0" destOrd="0" presId="urn:microsoft.com/office/officeart/2005/8/layout/cycle2"/>
    <dgm:cxn modelId="{34A9415B-0FAE-49F3-A34A-B2C90B2885B0}" type="presOf" srcId="{938180AC-B417-43F5-99C0-0C97AA35222E}" destId="{1958EBA5-9022-4CBE-A7AD-A14B0D0580FF}" srcOrd="1" destOrd="0" presId="urn:microsoft.com/office/officeart/2005/8/layout/cycle2"/>
    <dgm:cxn modelId="{E2AB7B2C-DF84-43C3-BD55-1E354F574B35}" srcId="{A51999B8-0203-4438-9604-5CED249A1A1A}" destId="{F66BD628-7508-4899-B4D7-4C0FBC9D9564}" srcOrd="5" destOrd="0" parTransId="{5BF740E4-5BC9-4560-A56D-2079873D69D4}" sibTransId="{39652064-B819-4BD7-A8F5-8F6E1ED23796}"/>
    <dgm:cxn modelId="{10542631-5A75-492B-A3C9-CCC2D85B55E9}" type="presOf" srcId="{39652064-B819-4BD7-A8F5-8F6E1ED23796}" destId="{2BDD9D51-C29A-410C-B968-FE001B938DF3}" srcOrd="0" destOrd="0" presId="urn:microsoft.com/office/officeart/2005/8/layout/cycle2"/>
    <dgm:cxn modelId="{8989058B-DC49-45E4-B312-E07834208F36}" type="presOf" srcId="{938180AC-B417-43F5-99C0-0C97AA35222E}" destId="{7067BBDB-16AF-40ED-938F-6AEC6DB39B90}" srcOrd="0" destOrd="0" presId="urn:microsoft.com/office/officeart/2005/8/layout/cycle2"/>
    <dgm:cxn modelId="{97F420DF-7F6E-41E3-A501-8646C9912250}" type="presOf" srcId="{338DC726-7232-4C2F-8590-4C13896C59AC}" destId="{58A36785-33B6-494C-9E12-63918B83FEA2}" srcOrd="1" destOrd="0" presId="urn:microsoft.com/office/officeart/2005/8/layout/cycle2"/>
    <dgm:cxn modelId="{C9750835-6B74-4828-A4BC-81F252DEEC89}" type="presOf" srcId="{7597E9FE-7763-4D21-A620-2F9AC8515CC8}" destId="{D9DC787D-B635-4D76-90E2-867FB6DA83AE}" srcOrd="0" destOrd="0" presId="urn:microsoft.com/office/officeart/2005/8/layout/cycle2"/>
    <dgm:cxn modelId="{3B079AD0-B4F8-47C3-934D-97ECE29A1B7D}" type="presOf" srcId="{7597E9FE-7763-4D21-A620-2F9AC8515CC8}" destId="{13A2485C-2A84-4421-B2B4-2BF9D2129E5E}" srcOrd="1" destOrd="0" presId="urn:microsoft.com/office/officeart/2005/8/layout/cycle2"/>
    <dgm:cxn modelId="{49CEAB20-2C67-495A-B28E-D495A60AA2BC}" srcId="{A51999B8-0203-4438-9604-5CED249A1A1A}" destId="{049915C9-F6F5-495C-B22E-D5F1BDE5D0CB}" srcOrd="4" destOrd="0" parTransId="{A6ADAE60-AE33-4662-B42B-8CAD77856B63}" sibTransId="{7597E9FE-7763-4D21-A620-2F9AC8515CC8}"/>
    <dgm:cxn modelId="{FA19B3FD-C7BC-4686-B65B-ED465AC803F7}" type="presOf" srcId="{CFE8571B-7132-4A0E-8F2B-87D0D63FC209}" destId="{D4FF1FE4-7D23-4BB6-BB1B-08F4853E0558}" srcOrd="0" destOrd="0" presId="urn:microsoft.com/office/officeart/2005/8/layout/cycle2"/>
    <dgm:cxn modelId="{FECF140E-1B27-4BCF-B246-4928CC9AFA9A}" srcId="{A51999B8-0203-4438-9604-5CED249A1A1A}" destId="{02A12B89-29AA-4651-99FD-2457E1302FBB}" srcOrd="3" destOrd="0" parTransId="{F344E0EB-F357-463B-9FC6-AFCA32527993}" sibTransId="{0F93F86C-C874-4BB8-8999-9E28BC91EC54}"/>
    <dgm:cxn modelId="{8AE847A4-8E68-4397-B52E-D15DCD7E6B63}" srcId="{A51999B8-0203-4438-9604-5CED249A1A1A}" destId="{840587FF-4544-4254-955E-232701A8A6BD}" srcOrd="2" destOrd="0" parTransId="{8E262E7B-A345-4CCE-A4D7-2555241729CC}" sibTransId="{D1A04CDB-DA40-4A7B-98CD-DCD0AC0503FA}"/>
    <dgm:cxn modelId="{B77ABEAB-5D2D-4A2C-8175-774554CFEDB0}" type="presOf" srcId="{A51999B8-0203-4438-9604-5CED249A1A1A}" destId="{A5D191D3-2A49-4176-890B-A993AD1ED770}" srcOrd="0" destOrd="0" presId="urn:microsoft.com/office/officeart/2005/8/layout/cycle2"/>
    <dgm:cxn modelId="{609BB4E5-E55D-43C3-8955-99DE03663488}" type="presOf" srcId="{0F93F86C-C874-4BB8-8999-9E28BC91EC54}" destId="{71889B23-E608-4C19-A486-38E530D10A71}" srcOrd="0" destOrd="0" presId="urn:microsoft.com/office/officeart/2005/8/layout/cycle2"/>
    <dgm:cxn modelId="{EC8FE320-56DE-4177-AA8B-4E754396ABD5}" type="presOf" srcId="{D1A04CDB-DA40-4A7B-98CD-DCD0AC0503FA}" destId="{031AA1C2-5683-4924-A09A-F7A837B2B4B1}" srcOrd="1" destOrd="0" presId="urn:microsoft.com/office/officeart/2005/8/layout/cycle2"/>
    <dgm:cxn modelId="{7D049FD2-7F7E-4D7B-8555-731680F29947}" type="presOf" srcId="{02A12B89-29AA-4651-99FD-2457E1302FBB}" destId="{CD33F6F2-FC3E-46D4-B89E-70AD7052573E}" srcOrd="0" destOrd="0" presId="urn:microsoft.com/office/officeart/2005/8/layout/cycle2"/>
    <dgm:cxn modelId="{544C6F3D-473C-4C38-ACDE-BB6C935CCE0F}" type="presOf" srcId="{39652064-B819-4BD7-A8F5-8F6E1ED23796}" destId="{B152685B-D6CC-4BD6-B343-C8E10027DEE9}" srcOrd="1" destOrd="0" presId="urn:microsoft.com/office/officeart/2005/8/layout/cycle2"/>
    <dgm:cxn modelId="{064D798E-FE7B-4879-9656-C74D2A8607BF}" srcId="{A51999B8-0203-4438-9604-5CED249A1A1A}" destId="{CFE8571B-7132-4A0E-8F2B-87D0D63FC209}" srcOrd="1" destOrd="0" parTransId="{BE6A7201-3BF8-40EA-B7BD-48D40E5B4DB6}" sibTransId="{338DC726-7232-4C2F-8590-4C13896C59AC}"/>
    <dgm:cxn modelId="{8AB39D2E-BF23-4061-A0E8-D61E0278349C}" type="presOf" srcId="{D1A04CDB-DA40-4A7B-98CD-DCD0AC0503FA}" destId="{F3216251-C03C-47BD-B515-1AAE961868D6}" srcOrd="0" destOrd="0" presId="urn:microsoft.com/office/officeart/2005/8/layout/cycle2"/>
    <dgm:cxn modelId="{EEFD1BF7-B05A-48B2-B475-42D4BEE0A339}" type="presOf" srcId="{0F93F86C-C874-4BB8-8999-9E28BC91EC54}" destId="{911931D9-1878-4344-8DFB-01CBDB00CAC5}" srcOrd="1" destOrd="0" presId="urn:microsoft.com/office/officeart/2005/8/layout/cycle2"/>
    <dgm:cxn modelId="{22816DB8-9099-4B10-90F2-7687C25A5270}" type="presOf" srcId="{338DC726-7232-4C2F-8590-4C13896C59AC}" destId="{70696794-6BD7-4D4D-9893-D8EA0811D9AA}" srcOrd="0" destOrd="0" presId="urn:microsoft.com/office/officeart/2005/8/layout/cycle2"/>
    <dgm:cxn modelId="{60DE15DA-C66F-4E83-9357-DD2C3FCDAB54}" type="presOf" srcId="{049915C9-F6F5-495C-B22E-D5F1BDE5D0CB}" destId="{6A73F530-24D1-413C-BD02-F82CF61F4D41}" srcOrd="0" destOrd="0" presId="urn:microsoft.com/office/officeart/2005/8/layout/cycle2"/>
    <dgm:cxn modelId="{CA8D0D2A-3985-4CB0-BAFD-E3AAF9B0050D}" type="presOf" srcId="{F66BD628-7508-4899-B4D7-4C0FBC9D9564}" destId="{6BBD9EB2-52E9-4A0E-B81E-1C67A1DAE33E}" srcOrd="0" destOrd="0" presId="urn:microsoft.com/office/officeart/2005/8/layout/cycle2"/>
    <dgm:cxn modelId="{5A23B071-3559-4A9D-B38E-623297B7E832}" srcId="{A51999B8-0203-4438-9604-5CED249A1A1A}" destId="{E285D33B-E7AD-4F6A-95FF-E663B0AF32D8}" srcOrd="0" destOrd="0" parTransId="{9D6B3C35-13ED-40EA-84E1-9111A118D6CE}" sibTransId="{938180AC-B417-43F5-99C0-0C97AA35222E}"/>
    <dgm:cxn modelId="{84D01810-F909-4777-A55A-9153729DBF50}" type="presParOf" srcId="{A5D191D3-2A49-4176-890B-A993AD1ED770}" destId="{0336959B-8F7F-4090-B649-184FDE3EDE5F}" srcOrd="0" destOrd="0" presId="urn:microsoft.com/office/officeart/2005/8/layout/cycle2"/>
    <dgm:cxn modelId="{C4D0DAEC-7803-4642-94C8-E2FA23E56672}" type="presParOf" srcId="{A5D191D3-2A49-4176-890B-A993AD1ED770}" destId="{7067BBDB-16AF-40ED-938F-6AEC6DB39B90}" srcOrd="1" destOrd="0" presId="urn:microsoft.com/office/officeart/2005/8/layout/cycle2"/>
    <dgm:cxn modelId="{0920F707-CCAB-4D8B-B5FF-18E103E56847}" type="presParOf" srcId="{7067BBDB-16AF-40ED-938F-6AEC6DB39B90}" destId="{1958EBA5-9022-4CBE-A7AD-A14B0D0580FF}" srcOrd="0" destOrd="0" presId="urn:microsoft.com/office/officeart/2005/8/layout/cycle2"/>
    <dgm:cxn modelId="{3CF3235B-B472-482C-A208-96FA885BFA0C}" type="presParOf" srcId="{A5D191D3-2A49-4176-890B-A993AD1ED770}" destId="{D4FF1FE4-7D23-4BB6-BB1B-08F4853E0558}" srcOrd="2" destOrd="0" presId="urn:microsoft.com/office/officeart/2005/8/layout/cycle2"/>
    <dgm:cxn modelId="{7E8F4E75-1616-4BAA-9539-B77116DB8364}" type="presParOf" srcId="{A5D191D3-2A49-4176-890B-A993AD1ED770}" destId="{70696794-6BD7-4D4D-9893-D8EA0811D9AA}" srcOrd="3" destOrd="0" presId="urn:microsoft.com/office/officeart/2005/8/layout/cycle2"/>
    <dgm:cxn modelId="{1FC24964-3A07-4829-8115-EC45E80000E5}" type="presParOf" srcId="{70696794-6BD7-4D4D-9893-D8EA0811D9AA}" destId="{58A36785-33B6-494C-9E12-63918B83FEA2}" srcOrd="0" destOrd="0" presId="urn:microsoft.com/office/officeart/2005/8/layout/cycle2"/>
    <dgm:cxn modelId="{9E21F8CE-F62C-4996-87E9-015F5097CE41}" type="presParOf" srcId="{A5D191D3-2A49-4176-890B-A993AD1ED770}" destId="{B418084B-B391-4299-A6CE-ADB11E2F5E70}" srcOrd="4" destOrd="0" presId="urn:microsoft.com/office/officeart/2005/8/layout/cycle2"/>
    <dgm:cxn modelId="{81361CDE-2035-495C-8817-49417A584DC5}" type="presParOf" srcId="{A5D191D3-2A49-4176-890B-A993AD1ED770}" destId="{F3216251-C03C-47BD-B515-1AAE961868D6}" srcOrd="5" destOrd="0" presId="urn:microsoft.com/office/officeart/2005/8/layout/cycle2"/>
    <dgm:cxn modelId="{CE1F4EB6-1497-4443-9D32-78C4F1A1B217}" type="presParOf" srcId="{F3216251-C03C-47BD-B515-1AAE961868D6}" destId="{031AA1C2-5683-4924-A09A-F7A837B2B4B1}" srcOrd="0" destOrd="0" presId="urn:microsoft.com/office/officeart/2005/8/layout/cycle2"/>
    <dgm:cxn modelId="{5EAC13F0-6189-434B-8FA0-8E918130843D}" type="presParOf" srcId="{A5D191D3-2A49-4176-890B-A993AD1ED770}" destId="{CD33F6F2-FC3E-46D4-B89E-70AD7052573E}" srcOrd="6" destOrd="0" presId="urn:microsoft.com/office/officeart/2005/8/layout/cycle2"/>
    <dgm:cxn modelId="{191E852D-9B84-4282-9EE6-C561A0C164A3}" type="presParOf" srcId="{A5D191D3-2A49-4176-890B-A993AD1ED770}" destId="{71889B23-E608-4C19-A486-38E530D10A71}" srcOrd="7" destOrd="0" presId="urn:microsoft.com/office/officeart/2005/8/layout/cycle2"/>
    <dgm:cxn modelId="{BE8DF9DF-0B63-4ABD-B773-203CF5D958E3}" type="presParOf" srcId="{71889B23-E608-4C19-A486-38E530D10A71}" destId="{911931D9-1878-4344-8DFB-01CBDB00CAC5}" srcOrd="0" destOrd="0" presId="urn:microsoft.com/office/officeart/2005/8/layout/cycle2"/>
    <dgm:cxn modelId="{6D5A50B3-B2A1-45C1-8BA6-0BA60E7D855D}" type="presParOf" srcId="{A5D191D3-2A49-4176-890B-A993AD1ED770}" destId="{6A73F530-24D1-413C-BD02-F82CF61F4D41}" srcOrd="8" destOrd="0" presId="urn:microsoft.com/office/officeart/2005/8/layout/cycle2"/>
    <dgm:cxn modelId="{1B582841-11AE-410B-BA05-4107F7D9B2CF}" type="presParOf" srcId="{A5D191D3-2A49-4176-890B-A993AD1ED770}" destId="{D9DC787D-B635-4D76-90E2-867FB6DA83AE}" srcOrd="9" destOrd="0" presId="urn:microsoft.com/office/officeart/2005/8/layout/cycle2"/>
    <dgm:cxn modelId="{728048C9-E8E4-4B88-BF8D-4DCA88373D6B}" type="presParOf" srcId="{D9DC787D-B635-4D76-90E2-867FB6DA83AE}" destId="{13A2485C-2A84-4421-B2B4-2BF9D2129E5E}" srcOrd="0" destOrd="0" presId="urn:microsoft.com/office/officeart/2005/8/layout/cycle2"/>
    <dgm:cxn modelId="{5C470B48-F89E-46F7-BC7A-7078BEC7180B}" type="presParOf" srcId="{A5D191D3-2A49-4176-890B-A993AD1ED770}" destId="{6BBD9EB2-52E9-4A0E-B81E-1C67A1DAE33E}" srcOrd="10" destOrd="0" presId="urn:microsoft.com/office/officeart/2005/8/layout/cycle2"/>
    <dgm:cxn modelId="{CA8D5FEA-32FF-4EDE-B0FE-6E65BA3CC817}" type="presParOf" srcId="{A5D191D3-2A49-4176-890B-A993AD1ED770}" destId="{2BDD9D51-C29A-410C-B968-FE001B938DF3}" srcOrd="11" destOrd="0" presId="urn:microsoft.com/office/officeart/2005/8/layout/cycle2"/>
    <dgm:cxn modelId="{8F1B4BA5-50EE-456D-8A10-47EBC2659FAE}" type="presParOf" srcId="{2BDD9D51-C29A-410C-B968-FE001B938DF3}" destId="{B152685B-D6CC-4BD6-B343-C8E10027DEE9}" srcOrd="0" destOrd="0" presId="urn:microsoft.com/office/officeart/2005/8/layout/cycle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A83DAA90-0459-447A-9C21-4BD50DA4E0FC}" type="doc">
      <dgm:prSet loTypeId="urn:microsoft.com/office/officeart/2005/8/layout/cycle5" loCatId="cycle" qsTypeId="urn:microsoft.com/office/officeart/2005/8/quickstyle/simple1" qsCatId="simple" csTypeId="urn:microsoft.com/office/officeart/2005/8/colors/accent1_2" csCatId="accent1" phldr="1"/>
      <dgm:spPr/>
      <dgm:t>
        <a:bodyPr/>
        <a:lstStyle/>
        <a:p>
          <a:endParaRPr lang="en-US"/>
        </a:p>
      </dgm:t>
    </dgm:pt>
    <dgm:pt modelId="{DAFE1B8F-ACA2-48BA-91C2-34DB4E75257E}">
      <dgm:prSet/>
      <dgm:spPr/>
      <dgm:t>
        <a:bodyPr/>
        <a:lstStyle/>
        <a:p>
          <a:pPr rtl="0"/>
          <a:r>
            <a:rPr lang="en-US" dirty="0" smtClean="0"/>
            <a:t>Illicit activity or public nuisance + PSP not willing to remove the phone, within fourteen (14) days = hearing or informal conference</a:t>
          </a:r>
          <a:endParaRPr lang="en-US" dirty="0"/>
        </a:p>
      </dgm:t>
    </dgm:pt>
    <dgm:pt modelId="{2D6BEF02-0C74-4CAF-9A49-CFF0F5B553E8}" type="parTrans" cxnId="{350E5042-5A2E-4813-BC1A-80C3AB93F97A}">
      <dgm:prSet/>
      <dgm:spPr/>
      <dgm:t>
        <a:bodyPr/>
        <a:lstStyle/>
        <a:p>
          <a:endParaRPr lang="en-US"/>
        </a:p>
      </dgm:t>
    </dgm:pt>
    <dgm:pt modelId="{970F98D8-0EF5-4BD1-88BE-F99EA146067C}" type="sibTrans" cxnId="{350E5042-5A2E-4813-BC1A-80C3AB93F97A}">
      <dgm:prSet/>
      <dgm:spPr/>
      <dgm:t>
        <a:bodyPr/>
        <a:lstStyle/>
        <a:p>
          <a:endParaRPr lang="en-US"/>
        </a:p>
      </dgm:t>
    </dgm:pt>
    <dgm:pt modelId="{BC84E432-C79C-418D-9AB6-1448E3A4C282}">
      <dgm:prSet/>
      <dgm:spPr/>
      <dgm:t>
        <a:bodyPr/>
        <a:lstStyle/>
        <a:p>
          <a:pPr rtl="0"/>
          <a:r>
            <a:rPr lang="en-US" dirty="0" smtClean="0"/>
            <a:t>Scheduled at any time convenient to  parties</a:t>
          </a:r>
          <a:endParaRPr lang="en-US" dirty="0"/>
        </a:p>
      </dgm:t>
    </dgm:pt>
    <dgm:pt modelId="{D1DCE6FA-1423-4AA1-9D32-8C126B85E250}" type="parTrans" cxnId="{EAA3BFEA-68C2-4D0B-90E1-5279D236CD46}">
      <dgm:prSet/>
      <dgm:spPr/>
      <dgm:t>
        <a:bodyPr/>
        <a:lstStyle/>
        <a:p>
          <a:endParaRPr lang="en-US"/>
        </a:p>
      </dgm:t>
    </dgm:pt>
    <dgm:pt modelId="{6978C6F0-1E18-4A11-BA06-B60E0CB05F4F}" type="sibTrans" cxnId="{EAA3BFEA-68C2-4D0B-90E1-5279D236CD46}">
      <dgm:prSet/>
      <dgm:spPr/>
      <dgm:t>
        <a:bodyPr/>
        <a:lstStyle/>
        <a:p>
          <a:endParaRPr lang="en-US"/>
        </a:p>
      </dgm:t>
    </dgm:pt>
    <dgm:pt modelId="{AB4AE92C-3775-4B62-BA97-68E2678A5269}">
      <dgm:prSet/>
      <dgm:spPr/>
      <dgm:t>
        <a:bodyPr/>
        <a:lstStyle/>
        <a:p>
          <a:pPr rtl="0"/>
          <a:r>
            <a:rPr lang="en-US" dirty="0" smtClean="0"/>
            <a:t>Notice given to: </a:t>
          </a:r>
        </a:p>
        <a:p>
          <a:pPr rtl="0"/>
          <a:r>
            <a:rPr lang="en-US" dirty="0" smtClean="0"/>
            <a:t>ANC; MPD; OPC; complainant if known</a:t>
          </a:r>
          <a:endParaRPr lang="en-US" dirty="0"/>
        </a:p>
      </dgm:t>
    </dgm:pt>
    <dgm:pt modelId="{D1878454-62C5-4C11-9593-3CA1EB759D1D}" type="parTrans" cxnId="{070B0FCD-69C8-4425-A977-F8B05C617896}">
      <dgm:prSet/>
      <dgm:spPr/>
      <dgm:t>
        <a:bodyPr/>
        <a:lstStyle/>
        <a:p>
          <a:endParaRPr lang="en-US"/>
        </a:p>
      </dgm:t>
    </dgm:pt>
    <dgm:pt modelId="{DFC1E359-FF0F-402F-8977-E1EA68A65FFE}" type="sibTrans" cxnId="{070B0FCD-69C8-4425-A977-F8B05C617896}">
      <dgm:prSet/>
      <dgm:spPr/>
      <dgm:t>
        <a:bodyPr/>
        <a:lstStyle/>
        <a:p>
          <a:endParaRPr lang="en-US"/>
        </a:p>
      </dgm:t>
    </dgm:pt>
    <dgm:pt modelId="{12896B11-6125-420A-879E-F8E6126184C0}">
      <dgm:prSet/>
      <dgm:spPr/>
      <dgm:t>
        <a:bodyPr/>
        <a:lstStyle/>
        <a:p>
          <a:pPr rtl="0"/>
          <a:r>
            <a:rPr lang="en-US" smtClean="0"/>
            <a:t>Seek to bring about an agreement between all parties, for the operation of the payphone.</a:t>
          </a:r>
          <a:endParaRPr lang="en-US" dirty="0"/>
        </a:p>
      </dgm:t>
    </dgm:pt>
    <dgm:pt modelId="{1AA78381-492D-4E4C-BFCE-6E93B843ABAE}" type="parTrans" cxnId="{29D8CA4F-0F06-4A1B-AE42-BAABE069238B}">
      <dgm:prSet/>
      <dgm:spPr/>
      <dgm:t>
        <a:bodyPr/>
        <a:lstStyle/>
        <a:p>
          <a:endParaRPr lang="en-US"/>
        </a:p>
      </dgm:t>
    </dgm:pt>
    <dgm:pt modelId="{3B19CC5C-E104-443D-BE18-66C85E34F9E7}" type="sibTrans" cxnId="{29D8CA4F-0F06-4A1B-AE42-BAABE069238B}">
      <dgm:prSet/>
      <dgm:spPr/>
      <dgm:t>
        <a:bodyPr/>
        <a:lstStyle/>
        <a:p>
          <a:endParaRPr lang="en-US"/>
        </a:p>
      </dgm:t>
    </dgm:pt>
    <dgm:pt modelId="{4D622B5D-B989-4B43-872B-3E717B2AEAC4}">
      <dgm:prSet/>
      <dgm:spPr/>
      <dgm:t>
        <a:bodyPr/>
        <a:lstStyle/>
        <a:p>
          <a:pPr rtl="0"/>
          <a:r>
            <a:rPr lang="en-US" smtClean="0"/>
            <a:t>Settlement agreement</a:t>
          </a:r>
          <a:endParaRPr lang="en-US" dirty="0"/>
        </a:p>
      </dgm:t>
    </dgm:pt>
    <dgm:pt modelId="{B0279C59-F27B-40D4-950C-7BFEC462C3CB}" type="parTrans" cxnId="{924300E0-4758-4991-AA84-034718706829}">
      <dgm:prSet/>
      <dgm:spPr/>
      <dgm:t>
        <a:bodyPr/>
        <a:lstStyle/>
        <a:p>
          <a:endParaRPr lang="en-US"/>
        </a:p>
      </dgm:t>
    </dgm:pt>
    <dgm:pt modelId="{39EB561F-3587-48D1-A979-3351B901EF9A}" type="sibTrans" cxnId="{924300E0-4758-4991-AA84-034718706829}">
      <dgm:prSet/>
      <dgm:spPr/>
      <dgm:t>
        <a:bodyPr/>
        <a:lstStyle/>
        <a:p>
          <a:endParaRPr lang="en-US"/>
        </a:p>
      </dgm:t>
    </dgm:pt>
    <dgm:pt modelId="{94D3D7F6-A78A-4916-ABBB-507C16A6FE82}" type="pres">
      <dgm:prSet presAssocID="{A83DAA90-0459-447A-9C21-4BD50DA4E0FC}" presName="cycle" presStyleCnt="0">
        <dgm:presLayoutVars>
          <dgm:dir/>
          <dgm:resizeHandles val="exact"/>
        </dgm:presLayoutVars>
      </dgm:prSet>
      <dgm:spPr/>
      <dgm:t>
        <a:bodyPr/>
        <a:lstStyle/>
        <a:p>
          <a:endParaRPr lang="en-US"/>
        </a:p>
      </dgm:t>
    </dgm:pt>
    <dgm:pt modelId="{0B67ECC6-7214-4992-B23A-8422A6999BCC}" type="pres">
      <dgm:prSet presAssocID="{DAFE1B8F-ACA2-48BA-91C2-34DB4E75257E}" presName="node" presStyleLbl="node1" presStyleIdx="0" presStyleCnt="5" custScaleX="105005" custScaleY="130321">
        <dgm:presLayoutVars>
          <dgm:bulletEnabled val="1"/>
        </dgm:presLayoutVars>
      </dgm:prSet>
      <dgm:spPr/>
      <dgm:t>
        <a:bodyPr/>
        <a:lstStyle/>
        <a:p>
          <a:endParaRPr lang="en-US"/>
        </a:p>
      </dgm:t>
    </dgm:pt>
    <dgm:pt modelId="{3D47E4C5-34C1-4A1D-A87F-FD945BC61BED}" type="pres">
      <dgm:prSet presAssocID="{DAFE1B8F-ACA2-48BA-91C2-34DB4E75257E}" presName="spNode" presStyleCnt="0"/>
      <dgm:spPr/>
    </dgm:pt>
    <dgm:pt modelId="{3383A3E3-6F0C-4D00-B484-092BE74B8577}" type="pres">
      <dgm:prSet presAssocID="{970F98D8-0EF5-4BD1-88BE-F99EA146067C}" presName="sibTrans" presStyleLbl="sibTrans1D1" presStyleIdx="0" presStyleCnt="5"/>
      <dgm:spPr/>
      <dgm:t>
        <a:bodyPr/>
        <a:lstStyle/>
        <a:p>
          <a:endParaRPr lang="en-US"/>
        </a:p>
      </dgm:t>
    </dgm:pt>
    <dgm:pt modelId="{1ECF69A5-E477-4495-BB98-03449F619FD0}" type="pres">
      <dgm:prSet presAssocID="{BC84E432-C79C-418D-9AB6-1448E3A4C282}" presName="node" presStyleLbl="node1" presStyleIdx="1" presStyleCnt="5" custScaleX="97069" custScaleY="96859">
        <dgm:presLayoutVars>
          <dgm:bulletEnabled val="1"/>
        </dgm:presLayoutVars>
      </dgm:prSet>
      <dgm:spPr/>
      <dgm:t>
        <a:bodyPr/>
        <a:lstStyle/>
        <a:p>
          <a:endParaRPr lang="en-US"/>
        </a:p>
      </dgm:t>
    </dgm:pt>
    <dgm:pt modelId="{43698998-3963-4A2D-A5D3-BF7E932735E0}" type="pres">
      <dgm:prSet presAssocID="{BC84E432-C79C-418D-9AB6-1448E3A4C282}" presName="spNode" presStyleCnt="0"/>
      <dgm:spPr/>
    </dgm:pt>
    <dgm:pt modelId="{D1AF5207-9FFB-4ED0-8379-7E7127A3E143}" type="pres">
      <dgm:prSet presAssocID="{6978C6F0-1E18-4A11-BA06-B60E0CB05F4F}" presName="sibTrans" presStyleLbl="sibTrans1D1" presStyleIdx="1" presStyleCnt="5"/>
      <dgm:spPr/>
      <dgm:t>
        <a:bodyPr/>
        <a:lstStyle/>
        <a:p>
          <a:endParaRPr lang="en-US"/>
        </a:p>
      </dgm:t>
    </dgm:pt>
    <dgm:pt modelId="{25DFE2FB-6694-47FF-9A21-100577C5866E}" type="pres">
      <dgm:prSet presAssocID="{AB4AE92C-3775-4B62-BA97-68E2678A5269}" presName="node" presStyleLbl="node1" presStyleIdx="2" presStyleCnt="5" custScaleX="94486" custScaleY="102981">
        <dgm:presLayoutVars>
          <dgm:bulletEnabled val="1"/>
        </dgm:presLayoutVars>
      </dgm:prSet>
      <dgm:spPr/>
      <dgm:t>
        <a:bodyPr/>
        <a:lstStyle/>
        <a:p>
          <a:endParaRPr lang="en-US"/>
        </a:p>
      </dgm:t>
    </dgm:pt>
    <dgm:pt modelId="{C828845E-644F-4DBC-AF25-2D154DD0B04E}" type="pres">
      <dgm:prSet presAssocID="{AB4AE92C-3775-4B62-BA97-68E2678A5269}" presName="spNode" presStyleCnt="0"/>
      <dgm:spPr/>
    </dgm:pt>
    <dgm:pt modelId="{F801640C-1211-4C4B-A988-6C7B98105B11}" type="pres">
      <dgm:prSet presAssocID="{DFC1E359-FF0F-402F-8977-E1EA68A65FFE}" presName="sibTrans" presStyleLbl="sibTrans1D1" presStyleIdx="2" presStyleCnt="5"/>
      <dgm:spPr/>
      <dgm:t>
        <a:bodyPr/>
        <a:lstStyle/>
        <a:p>
          <a:endParaRPr lang="en-US"/>
        </a:p>
      </dgm:t>
    </dgm:pt>
    <dgm:pt modelId="{B397C64C-74D3-4C42-B6F5-6E9F5F447ED4}" type="pres">
      <dgm:prSet presAssocID="{12896B11-6125-420A-879E-F8E6126184C0}" presName="node" presStyleLbl="node1" presStyleIdx="3" presStyleCnt="5" custScaleX="94652" custScaleY="108934">
        <dgm:presLayoutVars>
          <dgm:bulletEnabled val="1"/>
        </dgm:presLayoutVars>
      </dgm:prSet>
      <dgm:spPr/>
      <dgm:t>
        <a:bodyPr/>
        <a:lstStyle/>
        <a:p>
          <a:endParaRPr lang="en-US"/>
        </a:p>
      </dgm:t>
    </dgm:pt>
    <dgm:pt modelId="{9B7D8D9A-206F-4610-8A7D-A5957A7F3358}" type="pres">
      <dgm:prSet presAssocID="{12896B11-6125-420A-879E-F8E6126184C0}" presName="spNode" presStyleCnt="0"/>
      <dgm:spPr/>
    </dgm:pt>
    <dgm:pt modelId="{2799D3D2-CD60-435B-A436-EE930A1C807D}" type="pres">
      <dgm:prSet presAssocID="{3B19CC5C-E104-443D-BE18-66C85E34F9E7}" presName="sibTrans" presStyleLbl="sibTrans1D1" presStyleIdx="3" presStyleCnt="5"/>
      <dgm:spPr/>
      <dgm:t>
        <a:bodyPr/>
        <a:lstStyle/>
        <a:p>
          <a:endParaRPr lang="en-US"/>
        </a:p>
      </dgm:t>
    </dgm:pt>
    <dgm:pt modelId="{E5F344E8-E97B-46FD-96DE-330131961A57}" type="pres">
      <dgm:prSet presAssocID="{4D622B5D-B989-4B43-872B-3E717B2AEAC4}" presName="node" presStyleLbl="node1" presStyleIdx="4" presStyleCnt="5" custScaleX="100049" custScaleY="96859">
        <dgm:presLayoutVars>
          <dgm:bulletEnabled val="1"/>
        </dgm:presLayoutVars>
      </dgm:prSet>
      <dgm:spPr/>
      <dgm:t>
        <a:bodyPr/>
        <a:lstStyle/>
        <a:p>
          <a:endParaRPr lang="en-US"/>
        </a:p>
      </dgm:t>
    </dgm:pt>
    <dgm:pt modelId="{651CA728-E8B1-4674-A5C4-62C9795720AD}" type="pres">
      <dgm:prSet presAssocID="{4D622B5D-B989-4B43-872B-3E717B2AEAC4}" presName="spNode" presStyleCnt="0"/>
      <dgm:spPr/>
    </dgm:pt>
    <dgm:pt modelId="{D04972A2-2456-45C8-B9DE-0BD465F5A1B7}" type="pres">
      <dgm:prSet presAssocID="{39EB561F-3587-48D1-A979-3351B901EF9A}" presName="sibTrans" presStyleLbl="sibTrans1D1" presStyleIdx="4" presStyleCnt="5"/>
      <dgm:spPr/>
      <dgm:t>
        <a:bodyPr/>
        <a:lstStyle/>
        <a:p>
          <a:endParaRPr lang="en-US"/>
        </a:p>
      </dgm:t>
    </dgm:pt>
  </dgm:ptLst>
  <dgm:cxnLst>
    <dgm:cxn modelId="{F8F597E9-3563-4681-8769-6D02F2219895}" type="presOf" srcId="{A83DAA90-0459-447A-9C21-4BD50DA4E0FC}" destId="{94D3D7F6-A78A-4916-ABBB-507C16A6FE82}" srcOrd="0" destOrd="0" presId="urn:microsoft.com/office/officeart/2005/8/layout/cycle5"/>
    <dgm:cxn modelId="{AB021B80-FC0C-4006-A0D3-457AE84872E6}" type="presOf" srcId="{4D622B5D-B989-4B43-872B-3E717B2AEAC4}" destId="{E5F344E8-E97B-46FD-96DE-330131961A57}" srcOrd="0" destOrd="0" presId="urn:microsoft.com/office/officeart/2005/8/layout/cycle5"/>
    <dgm:cxn modelId="{55CBEDDC-C1F7-4177-BF8C-BCE9464C4255}" type="presOf" srcId="{BC84E432-C79C-418D-9AB6-1448E3A4C282}" destId="{1ECF69A5-E477-4495-BB98-03449F619FD0}" srcOrd="0" destOrd="0" presId="urn:microsoft.com/office/officeart/2005/8/layout/cycle5"/>
    <dgm:cxn modelId="{EAA3BFEA-68C2-4D0B-90E1-5279D236CD46}" srcId="{A83DAA90-0459-447A-9C21-4BD50DA4E0FC}" destId="{BC84E432-C79C-418D-9AB6-1448E3A4C282}" srcOrd="1" destOrd="0" parTransId="{D1DCE6FA-1423-4AA1-9D32-8C126B85E250}" sibTransId="{6978C6F0-1E18-4A11-BA06-B60E0CB05F4F}"/>
    <dgm:cxn modelId="{3CD6D007-A72D-48C2-9F7A-C19990296B8D}" type="presOf" srcId="{39EB561F-3587-48D1-A979-3351B901EF9A}" destId="{D04972A2-2456-45C8-B9DE-0BD465F5A1B7}" srcOrd="0" destOrd="0" presId="urn:microsoft.com/office/officeart/2005/8/layout/cycle5"/>
    <dgm:cxn modelId="{350E5042-5A2E-4813-BC1A-80C3AB93F97A}" srcId="{A83DAA90-0459-447A-9C21-4BD50DA4E0FC}" destId="{DAFE1B8F-ACA2-48BA-91C2-34DB4E75257E}" srcOrd="0" destOrd="0" parTransId="{2D6BEF02-0C74-4CAF-9A49-CFF0F5B553E8}" sibTransId="{970F98D8-0EF5-4BD1-88BE-F99EA146067C}"/>
    <dgm:cxn modelId="{5241B3F9-58A8-4A4C-8EF8-DC06D2E77FC9}" type="presOf" srcId="{DAFE1B8F-ACA2-48BA-91C2-34DB4E75257E}" destId="{0B67ECC6-7214-4992-B23A-8422A6999BCC}" srcOrd="0" destOrd="0" presId="urn:microsoft.com/office/officeart/2005/8/layout/cycle5"/>
    <dgm:cxn modelId="{924300E0-4758-4991-AA84-034718706829}" srcId="{A83DAA90-0459-447A-9C21-4BD50DA4E0FC}" destId="{4D622B5D-B989-4B43-872B-3E717B2AEAC4}" srcOrd="4" destOrd="0" parTransId="{B0279C59-F27B-40D4-950C-7BFEC462C3CB}" sibTransId="{39EB561F-3587-48D1-A979-3351B901EF9A}"/>
    <dgm:cxn modelId="{41CC9BC6-B8BD-438E-B6A4-9B9BA0691835}" type="presOf" srcId="{6978C6F0-1E18-4A11-BA06-B60E0CB05F4F}" destId="{D1AF5207-9FFB-4ED0-8379-7E7127A3E143}" srcOrd="0" destOrd="0" presId="urn:microsoft.com/office/officeart/2005/8/layout/cycle5"/>
    <dgm:cxn modelId="{A7E65BBA-7EFF-4B1E-81B0-EF91DF8810BD}" type="presOf" srcId="{DFC1E359-FF0F-402F-8977-E1EA68A65FFE}" destId="{F801640C-1211-4C4B-A988-6C7B98105B11}" srcOrd="0" destOrd="0" presId="urn:microsoft.com/office/officeart/2005/8/layout/cycle5"/>
    <dgm:cxn modelId="{D904E7DF-E46A-48A0-AD4D-4234CB9B60B8}" type="presOf" srcId="{3B19CC5C-E104-443D-BE18-66C85E34F9E7}" destId="{2799D3D2-CD60-435B-A436-EE930A1C807D}" srcOrd="0" destOrd="0" presId="urn:microsoft.com/office/officeart/2005/8/layout/cycle5"/>
    <dgm:cxn modelId="{31B1DCC4-26B5-4267-A6CD-5AEA60DF1901}" type="presOf" srcId="{AB4AE92C-3775-4B62-BA97-68E2678A5269}" destId="{25DFE2FB-6694-47FF-9A21-100577C5866E}" srcOrd="0" destOrd="0" presId="urn:microsoft.com/office/officeart/2005/8/layout/cycle5"/>
    <dgm:cxn modelId="{070B0FCD-69C8-4425-A977-F8B05C617896}" srcId="{A83DAA90-0459-447A-9C21-4BD50DA4E0FC}" destId="{AB4AE92C-3775-4B62-BA97-68E2678A5269}" srcOrd="2" destOrd="0" parTransId="{D1878454-62C5-4C11-9593-3CA1EB759D1D}" sibTransId="{DFC1E359-FF0F-402F-8977-E1EA68A65FFE}"/>
    <dgm:cxn modelId="{942DDC93-4240-43A3-BCAF-7A05B63FB0CB}" type="presOf" srcId="{970F98D8-0EF5-4BD1-88BE-F99EA146067C}" destId="{3383A3E3-6F0C-4D00-B484-092BE74B8577}" srcOrd="0" destOrd="0" presId="urn:microsoft.com/office/officeart/2005/8/layout/cycle5"/>
    <dgm:cxn modelId="{29D8CA4F-0F06-4A1B-AE42-BAABE069238B}" srcId="{A83DAA90-0459-447A-9C21-4BD50DA4E0FC}" destId="{12896B11-6125-420A-879E-F8E6126184C0}" srcOrd="3" destOrd="0" parTransId="{1AA78381-492D-4E4C-BFCE-6E93B843ABAE}" sibTransId="{3B19CC5C-E104-443D-BE18-66C85E34F9E7}"/>
    <dgm:cxn modelId="{EDF87E23-9705-4999-872F-4F2B825DF484}" type="presOf" srcId="{12896B11-6125-420A-879E-F8E6126184C0}" destId="{B397C64C-74D3-4C42-B6F5-6E9F5F447ED4}" srcOrd="0" destOrd="0" presId="urn:microsoft.com/office/officeart/2005/8/layout/cycle5"/>
    <dgm:cxn modelId="{3D42E111-E7FC-4F92-9FE1-A07176C43F1C}" type="presParOf" srcId="{94D3D7F6-A78A-4916-ABBB-507C16A6FE82}" destId="{0B67ECC6-7214-4992-B23A-8422A6999BCC}" srcOrd="0" destOrd="0" presId="urn:microsoft.com/office/officeart/2005/8/layout/cycle5"/>
    <dgm:cxn modelId="{6EB47A9E-2909-48D7-9743-0A3CA96260C6}" type="presParOf" srcId="{94D3D7F6-A78A-4916-ABBB-507C16A6FE82}" destId="{3D47E4C5-34C1-4A1D-A87F-FD945BC61BED}" srcOrd="1" destOrd="0" presId="urn:microsoft.com/office/officeart/2005/8/layout/cycle5"/>
    <dgm:cxn modelId="{4009BB39-A75C-4051-86B5-BD2CF2A04CD2}" type="presParOf" srcId="{94D3D7F6-A78A-4916-ABBB-507C16A6FE82}" destId="{3383A3E3-6F0C-4D00-B484-092BE74B8577}" srcOrd="2" destOrd="0" presId="urn:microsoft.com/office/officeart/2005/8/layout/cycle5"/>
    <dgm:cxn modelId="{EBA91A91-E318-47B2-AA45-C2469650C964}" type="presParOf" srcId="{94D3D7F6-A78A-4916-ABBB-507C16A6FE82}" destId="{1ECF69A5-E477-4495-BB98-03449F619FD0}" srcOrd="3" destOrd="0" presId="urn:microsoft.com/office/officeart/2005/8/layout/cycle5"/>
    <dgm:cxn modelId="{9501A7B8-203D-493A-A065-B7E69F4FE4F5}" type="presParOf" srcId="{94D3D7F6-A78A-4916-ABBB-507C16A6FE82}" destId="{43698998-3963-4A2D-A5D3-BF7E932735E0}" srcOrd="4" destOrd="0" presId="urn:microsoft.com/office/officeart/2005/8/layout/cycle5"/>
    <dgm:cxn modelId="{1F977AB4-9FEA-48D1-9DF7-1929FF6543EE}" type="presParOf" srcId="{94D3D7F6-A78A-4916-ABBB-507C16A6FE82}" destId="{D1AF5207-9FFB-4ED0-8379-7E7127A3E143}" srcOrd="5" destOrd="0" presId="urn:microsoft.com/office/officeart/2005/8/layout/cycle5"/>
    <dgm:cxn modelId="{AD6E3775-EA73-479B-A385-C93FC1DE8B29}" type="presParOf" srcId="{94D3D7F6-A78A-4916-ABBB-507C16A6FE82}" destId="{25DFE2FB-6694-47FF-9A21-100577C5866E}" srcOrd="6" destOrd="0" presId="urn:microsoft.com/office/officeart/2005/8/layout/cycle5"/>
    <dgm:cxn modelId="{ACDF1D8D-9538-4CFA-9CA2-446D0C90127D}" type="presParOf" srcId="{94D3D7F6-A78A-4916-ABBB-507C16A6FE82}" destId="{C828845E-644F-4DBC-AF25-2D154DD0B04E}" srcOrd="7" destOrd="0" presId="urn:microsoft.com/office/officeart/2005/8/layout/cycle5"/>
    <dgm:cxn modelId="{FD53468B-10D8-40B3-BD49-8B3369DBC375}" type="presParOf" srcId="{94D3D7F6-A78A-4916-ABBB-507C16A6FE82}" destId="{F801640C-1211-4C4B-A988-6C7B98105B11}" srcOrd="8" destOrd="0" presId="urn:microsoft.com/office/officeart/2005/8/layout/cycle5"/>
    <dgm:cxn modelId="{B29610C1-E7F9-4D8D-83FE-D5F716706A00}" type="presParOf" srcId="{94D3D7F6-A78A-4916-ABBB-507C16A6FE82}" destId="{B397C64C-74D3-4C42-B6F5-6E9F5F447ED4}" srcOrd="9" destOrd="0" presId="urn:microsoft.com/office/officeart/2005/8/layout/cycle5"/>
    <dgm:cxn modelId="{7D6E8E0E-3C30-4481-8FEB-DC31C116E933}" type="presParOf" srcId="{94D3D7F6-A78A-4916-ABBB-507C16A6FE82}" destId="{9B7D8D9A-206F-4610-8A7D-A5957A7F3358}" srcOrd="10" destOrd="0" presId="urn:microsoft.com/office/officeart/2005/8/layout/cycle5"/>
    <dgm:cxn modelId="{38787748-5584-4472-8C65-5656F9426534}" type="presParOf" srcId="{94D3D7F6-A78A-4916-ABBB-507C16A6FE82}" destId="{2799D3D2-CD60-435B-A436-EE930A1C807D}" srcOrd="11" destOrd="0" presId="urn:microsoft.com/office/officeart/2005/8/layout/cycle5"/>
    <dgm:cxn modelId="{A8AC11C6-5981-4C9B-938D-E53B91DD5A1E}" type="presParOf" srcId="{94D3D7F6-A78A-4916-ABBB-507C16A6FE82}" destId="{E5F344E8-E97B-46FD-96DE-330131961A57}" srcOrd="12" destOrd="0" presId="urn:microsoft.com/office/officeart/2005/8/layout/cycle5"/>
    <dgm:cxn modelId="{07656E5F-0CAD-4067-87E1-EEE6749293A9}" type="presParOf" srcId="{94D3D7F6-A78A-4916-ABBB-507C16A6FE82}" destId="{651CA728-E8B1-4674-A5C4-62C9795720AD}" srcOrd="13" destOrd="0" presId="urn:microsoft.com/office/officeart/2005/8/layout/cycle5"/>
    <dgm:cxn modelId="{203C2C03-2133-49F1-93B0-15194BE55EE3}" type="presParOf" srcId="{94D3D7F6-A78A-4916-ABBB-507C16A6FE82}" destId="{D04972A2-2456-45C8-B9DE-0BD465F5A1B7}" srcOrd="14" destOrd="0" presId="urn:microsoft.com/office/officeart/2005/8/layout/cycle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50BA225B-EC82-4EDD-9773-9F99F00BEE2A}" type="doc">
      <dgm:prSet loTypeId="urn:microsoft.com/office/officeart/2005/8/layout/hProcess9" loCatId="process" qsTypeId="urn:microsoft.com/office/officeart/2005/8/quickstyle/simple1" qsCatId="simple" csTypeId="urn:microsoft.com/office/officeart/2005/8/colors/accent1_2" csCatId="accent1" phldr="1"/>
      <dgm:spPr/>
      <dgm:t>
        <a:bodyPr/>
        <a:lstStyle/>
        <a:p>
          <a:endParaRPr lang="en-US"/>
        </a:p>
      </dgm:t>
    </dgm:pt>
    <dgm:pt modelId="{ED85B261-064B-4B5B-9D1F-096D8080B3B3}">
      <dgm:prSet/>
      <dgm:spPr/>
      <dgm:t>
        <a:bodyPr/>
        <a:lstStyle/>
        <a:p>
          <a:pPr rtl="0"/>
          <a:r>
            <a:rPr lang="en-US" dirty="0" smtClean="0"/>
            <a:t>If no agreement can be reached as a result of the informal conference,</a:t>
          </a:r>
          <a:endParaRPr lang="en-US" dirty="0"/>
        </a:p>
      </dgm:t>
    </dgm:pt>
    <dgm:pt modelId="{0457FB0B-409B-4607-B88C-FCD60E4C259E}" type="parTrans" cxnId="{E248E65C-B710-47C5-8C22-F363E5F0C5DC}">
      <dgm:prSet/>
      <dgm:spPr/>
      <dgm:t>
        <a:bodyPr/>
        <a:lstStyle/>
        <a:p>
          <a:endParaRPr lang="en-US"/>
        </a:p>
      </dgm:t>
    </dgm:pt>
    <dgm:pt modelId="{4AF1F85A-EFE4-405C-8DB8-4B1A7D765CE7}" type="sibTrans" cxnId="{E248E65C-B710-47C5-8C22-F363E5F0C5DC}">
      <dgm:prSet/>
      <dgm:spPr/>
      <dgm:t>
        <a:bodyPr/>
        <a:lstStyle/>
        <a:p>
          <a:endParaRPr lang="en-US"/>
        </a:p>
      </dgm:t>
    </dgm:pt>
    <dgm:pt modelId="{094F6438-988C-48CE-B44D-C5D22835B582}">
      <dgm:prSet/>
      <dgm:spPr/>
      <dgm:t>
        <a:bodyPr/>
        <a:lstStyle/>
        <a:p>
          <a:pPr rtl="0"/>
          <a:r>
            <a:rPr lang="en-US" dirty="0" smtClean="0"/>
            <a:t>Within thirty (30) days, a formal hearing is held. </a:t>
          </a:r>
          <a:endParaRPr lang="en-US" dirty="0"/>
        </a:p>
      </dgm:t>
    </dgm:pt>
    <dgm:pt modelId="{F10F8C79-1674-471E-A7FB-9C796322119A}" type="parTrans" cxnId="{3E09A15E-9CE4-4E51-AB1A-05D0E3E87D77}">
      <dgm:prSet/>
      <dgm:spPr/>
      <dgm:t>
        <a:bodyPr/>
        <a:lstStyle/>
        <a:p>
          <a:endParaRPr lang="en-US"/>
        </a:p>
      </dgm:t>
    </dgm:pt>
    <dgm:pt modelId="{44BB77C0-7564-47E7-888B-6320D94E2A3E}" type="sibTrans" cxnId="{3E09A15E-9CE4-4E51-AB1A-05D0E3E87D77}">
      <dgm:prSet/>
      <dgm:spPr/>
      <dgm:t>
        <a:bodyPr/>
        <a:lstStyle/>
        <a:p>
          <a:endParaRPr lang="en-US"/>
        </a:p>
      </dgm:t>
    </dgm:pt>
    <dgm:pt modelId="{BB7BBA46-759F-47A0-A98B-EC98D42CEA72}">
      <dgm:prSet/>
      <dgm:spPr/>
      <dgm:t>
        <a:bodyPr/>
        <a:lstStyle/>
        <a:p>
          <a:pPr algn="ctr" rtl="0"/>
          <a:r>
            <a:rPr lang="en-US" dirty="0" smtClean="0"/>
            <a:t>Notice again sent to the payphone owner, ANC, MPD, and OPC. </a:t>
          </a:r>
        </a:p>
        <a:p>
          <a:pPr algn="l" rtl="0"/>
          <a:r>
            <a:rPr lang="en-US" dirty="0" smtClean="0"/>
            <a:t>Right to introduce evidence, call witnesses, and present oral arguments. </a:t>
          </a:r>
          <a:endParaRPr lang="en-US" dirty="0"/>
        </a:p>
      </dgm:t>
    </dgm:pt>
    <dgm:pt modelId="{5F70D618-1F00-4464-83C0-33FE0B25BD7A}" type="parTrans" cxnId="{E21D66BA-76A9-4471-8D74-1B0F42349E4B}">
      <dgm:prSet/>
      <dgm:spPr/>
      <dgm:t>
        <a:bodyPr/>
        <a:lstStyle/>
        <a:p>
          <a:endParaRPr lang="en-US"/>
        </a:p>
      </dgm:t>
    </dgm:pt>
    <dgm:pt modelId="{11B076D2-107F-4EB2-863C-03047F5133FE}" type="sibTrans" cxnId="{E21D66BA-76A9-4471-8D74-1B0F42349E4B}">
      <dgm:prSet/>
      <dgm:spPr/>
      <dgm:t>
        <a:bodyPr/>
        <a:lstStyle/>
        <a:p>
          <a:endParaRPr lang="en-US"/>
        </a:p>
      </dgm:t>
    </dgm:pt>
    <dgm:pt modelId="{B2AB3519-4160-4064-B841-34B676192775}">
      <dgm:prSet/>
      <dgm:spPr/>
      <dgm:t>
        <a:bodyPr/>
        <a:lstStyle/>
        <a:p>
          <a:pPr rtl="0"/>
          <a:r>
            <a:rPr lang="en-US" dirty="0" smtClean="0"/>
            <a:t>The Hearing Officer renders a decision within twenty (20) days of the closing of the record in the case. </a:t>
          </a:r>
          <a:endParaRPr lang="en-US" dirty="0"/>
        </a:p>
      </dgm:t>
    </dgm:pt>
    <dgm:pt modelId="{8AF9D313-DCC2-4E13-BDEB-80691BAA94B2}" type="parTrans" cxnId="{23C5A03E-7B5D-4A7C-B850-5B7757367A36}">
      <dgm:prSet/>
      <dgm:spPr/>
      <dgm:t>
        <a:bodyPr/>
        <a:lstStyle/>
        <a:p>
          <a:endParaRPr lang="en-US"/>
        </a:p>
      </dgm:t>
    </dgm:pt>
    <dgm:pt modelId="{3A18A279-5743-4D2B-9BBF-F6A7104D081A}" type="sibTrans" cxnId="{23C5A03E-7B5D-4A7C-B850-5B7757367A36}">
      <dgm:prSet/>
      <dgm:spPr/>
      <dgm:t>
        <a:bodyPr/>
        <a:lstStyle/>
        <a:p>
          <a:endParaRPr lang="en-US"/>
        </a:p>
      </dgm:t>
    </dgm:pt>
    <dgm:pt modelId="{548900FC-C55F-488E-8715-CCDC501DC719}" type="pres">
      <dgm:prSet presAssocID="{50BA225B-EC82-4EDD-9773-9F99F00BEE2A}" presName="CompostProcess" presStyleCnt="0">
        <dgm:presLayoutVars>
          <dgm:dir/>
          <dgm:resizeHandles val="exact"/>
        </dgm:presLayoutVars>
      </dgm:prSet>
      <dgm:spPr/>
      <dgm:t>
        <a:bodyPr/>
        <a:lstStyle/>
        <a:p>
          <a:endParaRPr lang="en-US"/>
        </a:p>
      </dgm:t>
    </dgm:pt>
    <dgm:pt modelId="{299CE504-38C3-4E3A-9F1F-402BA24592CB}" type="pres">
      <dgm:prSet presAssocID="{50BA225B-EC82-4EDD-9773-9F99F00BEE2A}" presName="arrow" presStyleLbl="bgShp" presStyleIdx="0" presStyleCnt="1"/>
      <dgm:spPr/>
    </dgm:pt>
    <dgm:pt modelId="{A8D7F670-7D9B-4CB0-A114-6CA9A895735A}" type="pres">
      <dgm:prSet presAssocID="{50BA225B-EC82-4EDD-9773-9F99F00BEE2A}" presName="linearProcess" presStyleCnt="0"/>
      <dgm:spPr/>
    </dgm:pt>
    <dgm:pt modelId="{03B54F34-FB94-4AC6-AFFC-5CE78B987AA2}" type="pres">
      <dgm:prSet presAssocID="{ED85B261-064B-4B5B-9D1F-096D8080B3B3}" presName="textNode" presStyleLbl="node1" presStyleIdx="0" presStyleCnt="4">
        <dgm:presLayoutVars>
          <dgm:bulletEnabled val="1"/>
        </dgm:presLayoutVars>
      </dgm:prSet>
      <dgm:spPr/>
      <dgm:t>
        <a:bodyPr/>
        <a:lstStyle/>
        <a:p>
          <a:endParaRPr lang="en-US"/>
        </a:p>
      </dgm:t>
    </dgm:pt>
    <dgm:pt modelId="{F4E007D3-E7E0-4301-B2B0-D7E6792C6E69}" type="pres">
      <dgm:prSet presAssocID="{4AF1F85A-EFE4-405C-8DB8-4B1A7D765CE7}" presName="sibTrans" presStyleCnt="0"/>
      <dgm:spPr/>
    </dgm:pt>
    <dgm:pt modelId="{5DD4BE9E-6E2C-47F3-A375-B4233C8643B0}" type="pres">
      <dgm:prSet presAssocID="{094F6438-988C-48CE-B44D-C5D22835B582}" presName="textNode" presStyleLbl="node1" presStyleIdx="1" presStyleCnt="4">
        <dgm:presLayoutVars>
          <dgm:bulletEnabled val="1"/>
        </dgm:presLayoutVars>
      </dgm:prSet>
      <dgm:spPr/>
      <dgm:t>
        <a:bodyPr/>
        <a:lstStyle/>
        <a:p>
          <a:endParaRPr lang="en-US"/>
        </a:p>
      </dgm:t>
    </dgm:pt>
    <dgm:pt modelId="{EDBE47AB-8660-4BFD-AF11-3F3579556610}" type="pres">
      <dgm:prSet presAssocID="{44BB77C0-7564-47E7-888B-6320D94E2A3E}" presName="sibTrans" presStyleCnt="0"/>
      <dgm:spPr/>
    </dgm:pt>
    <dgm:pt modelId="{E10BF391-9631-45A1-A8CA-B8C95D1DCDF0}" type="pres">
      <dgm:prSet presAssocID="{BB7BBA46-759F-47A0-A98B-EC98D42CEA72}" presName="textNode" presStyleLbl="node1" presStyleIdx="2" presStyleCnt="4">
        <dgm:presLayoutVars>
          <dgm:bulletEnabled val="1"/>
        </dgm:presLayoutVars>
      </dgm:prSet>
      <dgm:spPr/>
      <dgm:t>
        <a:bodyPr/>
        <a:lstStyle/>
        <a:p>
          <a:endParaRPr lang="en-US"/>
        </a:p>
      </dgm:t>
    </dgm:pt>
    <dgm:pt modelId="{8A9022AD-4D24-4EF2-90C4-3484535CEEDB}" type="pres">
      <dgm:prSet presAssocID="{11B076D2-107F-4EB2-863C-03047F5133FE}" presName="sibTrans" presStyleCnt="0"/>
      <dgm:spPr/>
    </dgm:pt>
    <dgm:pt modelId="{98AE2C3A-52E0-431A-9FE9-DD2979D99F3D}" type="pres">
      <dgm:prSet presAssocID="{B2AB3519-4160-4064-B841-34B676192775}" presName="textNode" presStyleLbl="node1" presStyleIdx="3" presStyleCnt="4">
        <dgm:presLayoutVars>
          <dgm:bulletEnabled val="1"/>
        </dgm:presLayoutVars>
      </dgm:prSet>
      <dgm:spPr/>
      <dgm:t>
        <a:bodyPr/>
        <a:lstStyle/>
        <a:p>
          <a:endParaRPr lang="en-US"/>
        </a:p>
      </dgm:t>
    </dgm:pt>
  </dgm:ptLst>
  <dgm:cxnLst>
    <dgm:cxn modelId="{3E09A15E-9CE4-4E51-AB1A-05D0E3E87D77}" srcId="{50BA225B-EC82-4EDD-9773-9F99F00BEE2A}" destId="{094F6438-988C-48CE-B44D-C5D22835B582}" srcOrd="1" destOrd="0" parTransId="{F10F8C79-1674-471E-A7FB-9C796322119A}" sibTransId="{44BB77C0-7564-47E7-888B-6320D94E2A3E}"/>
    <dgm:cxn modelId="{A2EFD53A-F37B-46C5-B7FB-CD11E65F6071}" type="presOf" srcId="{ED85B261-064B-4B5B-9D1F-096D8080B3B3}" destId="{03B54F34-FB94-4AC6-AFFC-5CE78B987AA2}" srcOrd="0" destOrd="0" presId="urn:microsoft.com/office/officeart/2005/8/layout/hProcess9"/>
    <dgm:cxn modelId="{E248E65C-B710-47C5-8C22-F363E5F0C5DC}" srcId="{50BA225B-EC82-4EDD-9773-9F99F00BEE2A}" destId="{ED85B261-064B-4B5B-9D1F-096D8080B3B3}" srcOrd="0" destOrd="0" parTransId="{0457FB0B-409B-4607-B88C-FCD60E4C259E}" sibTransId="{4AF1F85A-EFE4-405C-8DB8-4B1A7D765CE7}"/>
    <dgm:cxn modelId="{23C5A03E-7B5D-4A7C-B850-5B7757367A36}" srcId="{50BA225B-EC82-4EDD-9773-9F99F00BEE2A}" destId="{B2AB3519-4160-4064-B841-34B676192775}" srcOrd="3" destOrd="0" parTransId="{8AF9D313-DCC2-4E13-BDEB-80691BAA94B2}" sibTransId="{3A18A279-5743-4D2B-9BBF-F6A7104D081A}"/>
    <dgm:cxn modelId="{555F3458-0063-4B18-AF3A-ABD3E7CB6C34}" type="presOf" srcId="{094F6438-988C-48CE-B44D-C5D22835B582}" destId="{5DD4BE9E-6E2C-47F3-A375-B4233C8643B0}" srcOrd="0" destOrd="0" presId="urn:microsoft.com/office/officeart/2005/8/layout/hProcess9"/>
    <dgm:cxn modelId="{E21D66BA-76A9-4471-8D74-1B0F42349E4B}" srcId="{50BA225B-EC82-4EDD-9773-9F99F00BEE2A}" destId="{BB7BBA46-759F-47A0-A98B-EC98D42CEA72}" srcOrd="2" destOrd="0" parTransId="{5F70D618-1F00-4464-83C0-33FE0B25BD7A}" sibTransId="{11B076D2-107F-4EB2-863C-03047F5133FE}"/>
    <dgm:cxn modelId="{E2328A85-4539-4505-8419-61542B6AC281}" type="presOf" srcId="{B2AB3519-4160-4064-B841-34B676192775}" destId="{98AE2C3A-52E0-431A-9FE9-DD2979D99F3D}" srcOrd="0" destOrd="0" presId="urn:microsoft.com/office/officeart/2005/8/layout/hProcess9"/>
    <dgm:cxn modelId="{63FCABA6-F02C-46A5-ADED-111879B22A63}" type="presOf" srcId="{50BA225B-EC82-4EDD-9773-9F99F00BEE2A}" destId="{548900FC-C55F-488E-8715-CCDC501DC719}" srcOrd="0" destOrd="0" presId="urn:microsoft.com/office/officeart/2005/8/layout/hProcess9"/>
    <dgm:cxn modelId="{42A8DF3C-4683-4DD5-89DE-D3574E607E6C}" type="presOf" srcId="{BB7BBA46-759F-47A0-A98B-EC98D42CEA72}" destId="{E10BF391-9631-45A1-A8CA-B8C95D1DCDF0}" srcOrd="0" destOrd="0" presId="urn:microsoft.com/office/officeart/2005/8/layout/hProcess9"/>
    <dgm:cxn modelId="{170B856B-56C3-433C-ABC9-E556684CD5C9}" type="presParOf" srcId="{548900FC-C55F-488E-8715-CCDC501DC719}" destId="{299CE504-38C3-4E3A-9F1F-402BA24592CB}" srcOrd="0" destOrd="0" presId="urn:microsoft.com/office/officeart/2005/8/layout/hProcess9"/>
    <dgm:cxn modelId="{D4D1857C-33DE-4971-86AE-77E791772FC2}" type="presParOf" srcId="{548900FC-C55F-488E-8715-CCDC501DC719}" destId="{A8D7F670-7D9B-4CB0-A114-6CA9A895735A}" srcOrd="1" destOrd="0" presId="urn:microsoft.com/office/officeart/2005/8/layout/hProcess9"/>
    <dgm:cxn modelId="{DED67F4A-B76E-4411-A27C-CC6327280AE2}" type="presParOf" srcId="{A8D7F670-7D9B-4CB0-A114-6CA9A895735A}" destId="{03B54F34-FB94-4AC6-AFFC-5CE78B987AA2}" srcOrd="0" destOrd="0" presId="urn:microsoft.com/office/officeart/2005/8/layout/hProcess9"/>
    <dgm:cxn modelId="{805C102D-0D39-4431-A813-94B1696BD466}" type="presParOf" srcId="{A8D7F670-7D9B-4CB0-A114-6CA9A895735A}" destId="{F4E007D3-E7E0-4301-B2B0-D7E6792C6E69}" srcOrd="1" destOrd="0" presId="urn:microsoft.com/office/officeart/2005/8/layout/hProcess9"/>
    <dgm:cxn modelId="{D7AF2196-0D93-4E8E-9EC9-4E9C3D480543}" type="presParOf" srcId="{A8D7F670-7D9B-4CB0-A114-6CA9A895735A}" destId="{5DD4BE9E-6E2C-47F3-A375-B4233C8643B0}" srcOrd="2" destOrd="0" presId="urn:microsoft.com/office/officeart/2005/8/layout/hProcess9"/>
    <dgm:cxn modelId="{2C9B6D19-0375-4F6C-8E65-98D626A55285}" type="presParOf" srcId="{A8D7F670-7D9B-4CB0-A114-6CA9A895735A}" destId="{EDBE47AB-8660-4BFD-AF11-3F3579556610}" srcOrd="3" destOrd="0" presId="urn:microsoft.com/office/officeart/2005/8/layout/hProcess9"/>
    <dgm:cxn modelId="{CC0788CF-5534-4A2A-83FE-8CC2E70D6F6E}" type="presParOf" srcId="{A8D7F670-7D9B-4CB0-A114-6CA9A895735A}" destId="{E10BF391-9631-45A1-A8CA-B8C95D1DCDF0}" srcOrd="4" destOrd="0" presId="urn:microsoft.com/office/officeart/2005/8/layout/hProcess9"/>
    <dgm:cxn modelId="{A90607BC-1B94-428B-91DB-99848BC937B0}" type="presParOf" srcId="{A8D7F670-7D9B-4CB0-A114-6CA9A895735A}" destId="{8A9022AD-4D24-4EF2-90C4-3484535CEEDB}" srcOrd="5" destOrd="0" presId="urn:microsoft.com/office/officeart/2005/8/layout/hProcess9"/>
    <dgm:cxn modelId="{36B481DE-7EE1-467C-9200-2B4831B896F9}" type="presParOf" srcId="{A8D7F670-7D9B-4CB0-A114-6CA9A895735A}" destId="{98AE2C3A-52E0-431A-9FE9-DD2979D99F3D}" srcOrd="6" destOrd="0" presId="urn:microsoft.com/office/officeart/2005/8/layout/hProcess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5F9CEE9F-94FB-4EC9-89DB-6285672EE4A1}" type="doc">
      <dgm:prSet loTypeId="urn:microsoft.com/office/officeart/2005/8/layout/vList2" loCatId="list" qsTypeId="urn:microsoft.com/office/officeart/2005/8/quickstyle/simple1" qsCatId="simple" csTypeId="urn:microsoft.com/office/officeart/2005/8/colors/accent2_2" csCatId="accent2" phldr="1"/>
      <dgm:spPr/>
      <dgm:t>
        <a:bodyPr/>
        <a:lstStyle/>
        <a:p>
          <a:endParaRPr lang="en-US"/>
        </a:p>
      </dgm:t>
    </dgm:pt>
    <dgm:pt modelId="{FB31C13D-DF83-4EB9-9E07-F5CEFA6C1422}">
      <dgm:prSet/>
      <dgm:spPr/>
      <dgm:t>
        <a:bodyPr/>
        <a:lstStyle/>
        <a:p>
          <a:pPr rtl="0"/>
          <a:r>
            <a:rPr lang="en-US" b="0" dirty="0" smtClean="0">
              <a:latin typeface="+mj-lt"/>
            </a:rPr>
            <a:t>Providing mechanisms for public input will not only aid in achieving democratic goals, but it can also lead to more informed policy decisions. </a:t>
          </a:r>
          <a:endParaRPr lang="en-US" b="0" dirty="0">
            <a:latin typeface="+mj-lt"/>
          </a:endParaRPr>
        </a:p>
      </dgm:t>
    </dgm:pt>
    <dgm:pt modelId="{43F3BFE4-C814-49AD-AE5B-869B32D391DB}" type="parTrans" cxnId="{3B847CFF-B32F-40AF-AAE5-126F737C1945}">
      <dgm:prSet/>
      <dgm:spPr/>
      <dgm:t>
        <a:bodyPr/>
        <a:lstStyle/>
        <a:p>
          <a:endParaRPr lang="en-US"/>
        </a:p>
      </dgm:t>
    </dgm:pt>
    <dgm:pt modelId="{1021C9CC-C288-4837-8413-240392D3D45A}" type="sibTrans" cxnId="{3B847CFF-B32F-40AF-AAE5-126F737C1945}">
      <dgm:prSet/>
      <dgm:spPr/>
      <dgm:t>
        <a:bodyPr/>
        <a:lstStyle/>
        <a:p>
          <a:endParaRPr lang="en-US"/>
        </a:p>
      </dgm:t>
    </dgm:pt>
    <dgm:pt modelId="{4E38DBCC-4EAB-43A6-812B-94E8DACC4F53}">
      <dgm:prSet/>
      <dgm:spPr/>
      <dgm:t>
        <a:bodyPr/>
        <a:lstStyle/>
        <a:p>
          <a:pPr rtl="0"/>
          <a:r>
            <a:rPr lang="en-US" b="0" dirty="0" smtClean="0">
              <a:latin typeface="+mj-lt"/>
            </a:rPr>
            <a:t>Increased public participation allows companies to obtain information that may help them better understand how current policies could be improved and also how the public </a:t>
          </a:r>
          <a:r>
            <a:rPr lang="en-US" b="0" smtClean="0">
              <a:latin typeface="+mj-lt"/>
            </a:rPr>
            <a:t>willl </a:t>
          </a:r>
          <a:r>
            <a:rPr lang="en-US" b="0" dirty="0" smtClean="0">
              <a:latin typeface="+mj-lt"/>
            </a:rPr>
            <a:t>respond.</a:t>
          </a:r>
          <a:endParaRPr lang="en-US" b="0" dirty="0">
            <a:latin typeface="+mj-lt"/>
          </a:endParaRPr>
        </a:p>
      </dgm:t>
    </dgm:pt>
    <dgm:pt modelId="{2163760F-2CDC-4744-9BC1-BEB65E0BB3ED}" type="parTrans" cxnId="{DADDBA37-7111-4D6E-BF71-E9D89F147BD3}">
      <dgm:prSet/>
      <dgm:spPr/>
      <dgm:t>
        <a:bodyPr/>
        <a:lstStyle/>
        <a:p>
          <a:endParaRPr lang="en-US"/>
        </a:p>
      </dgm:t>
    </dgm:pt>
    <dgm:pt modelId="{5928C204-CF0A-4840-8258-CCDBFCD8D0AD}" type="sibTrans" cxnId="{DADDBA37-7111-4D6E-BF71-E9D89F147BD3}">
      <dgm:prSet/>
      <dgm:spPr/>
      <dgm:t>
        <a:bodyPr/>
        <a:lstStyle/>
        <a:p>
          <a:endParaRPr lang="en-US"/>
        </a:p>
      </dgm:t>
    </dgm:pt>
    <dgm:pt modelId="{E1942CBC-72C4-431F-AFD2-77ADAD0C29D3}">
      <dgm:prSet/>
      <dgm:spPr/>
      <dgm:t>
        <a:bodyPr/>
        <a:lstStyle/>
        <a:p>
          <a:pPr rtl="0"/>
          <a:r>
            <a:rPr lang="en-US" b="0" dirty="0" smtClean="0">
              <a:latin typeface="+mj-lt"/>
            </a:rPr>
            <a:t>Responding to public input is just as important, if not more, than providing a mechanism for such input.</a:t>
          </a:r>
          <a:endParaRPr lang="en-US" b="0" dirty="0">
            <a:latin typeface="+mj-lt"/>
          </a:endParaRPr>
        </a:p>
      </dgm:t>
    </dgm:pt>
    <dgm:pt modelId="{6AF252BE-9D26-4656-9E09-9FE1180B21C9}" type="parTrans" cxnId="{8334893F-AF10-45C2-9081-5C7BE99A29AD}">
      <dgm:prSet/>
      <dgm:spPr/>
    </dgm:pt>
    <dgm:pt modelId="{267A71EE-4557-4FA6-B5AB-06D21C126F5F}" type="sibTrans" cxnId="{8334893F-AF10-45C2-9081-5C7BE99A29AD}">
      <dgm:prSet/>
      <dgm:spPr/>
    </dgm:pt>
    <dgm:pt modelId="{DDA64BE6-CA1D-4602-9F1E-1FD0EAD90F8F}" type="pres">
      <dgm:prSet presAssocID="{5F9CEE9F-94FB-4EC9-89DB-6285672EE4A1}" presName="linear" presStyleCnt="0">
        <dgm:presLayoutVars>
          <dgm:animLvl val="lvl"/>
          <dgm:resizeHandles val="exact"/>
        </dgm:presLayoutVars>
      </dgm:prSet>
      <dgm:spPr/>
      <dgm:t>
        <a:bodyPr/>
        <a:lstStyle/>
        <a:p>
          <a:endParaRPr lang="en-US"/>
        </a:p>
      </dgm:t>
    </dgm:pt>
    <dgm:pt modelId="{323AE62E-F9BF-48B8-8224-845622A1912B}" type="pres">
      <dgm:prSet presAssocID="{FB31C13D-DF83-4EB9-9E07-F5CEFA6C1422}" presName="parentText" presStyleLbl="node1" presStyleIdx="0" presStyleCnt="3">
        <dgm:presLayoutVars>
          <dgm:chMax val="0"/>
          <dgm:bulletEnabled val="1"/>
        </dgm:presLayoutVars>
      </dgm:prSet>
      <dgm:spPr/>
      <dgm:t>
        <a:bodyPr/>
        <a:lstStyle/>
        <a:p>
          <a:endParaRPr lang="en-US"/>
        </a:p>
      </dgm:t>
    </dgm:pt>
    <dgm:pt modelId="{A0C7B383-E6D2-4C1E-BF2C-4764A67523CB}" type="pres">
      <dgm:prSet presAssocID="{1021C9CC-C288-4837-8413-240392D3D45A}" presName="spacer" presStyleCnt="0"/>
      <dgm:spPr/>
      <dgm:t>
        <a:bodyPr/>
        <a:lstStyle/>
        <a:p>
          <a:endParaRPr lang="en-US"/>
        </a:p>
      </dgm:t>
    </dgm:pt>
    <dgm:pt modelId="{4DDF55A3-E9EB-4667-8FAE-375F85D0CC48}" type="pres">
      <dgm:prSet presAssocID="{E1942CBC-72C4-431F-AFD2-77ADAD0C29D3}" presName="parentText" presStyleLbl="node1" presStyleIdx="1" presStyleCnt="3">
        <dgm:presLayoutVars>
          <dgm:chMax val="0"/>
          <dgm:bulletEnabled val="1"/>
        </dgm:presLayoutVars>
      </dgm:prSet>
      <dgm:spPr/>
      <dgm:t>
        <a:bodyPr/>
        <a:lstStyle/>
        <a:p>
          <a:endParaRPr lang="en-US"/>
        </a:p>
      </dgm:t>
    </dgm:pt>
    <dgm:pt modelId="{8772F3C5-D5C0-4D0D-85A9-340F128B239F}" type="pres">
      <dgm:prSet presAssocID="{267A71EE-4557-4FA6-B5AB-06D21C126F5F}" presName="spacer" presStyleCnt="0"/>
      <dgm:spPr/>
    </dgm:pt>
    <dgm:pt modelId="{7EBBA9CF-424D-487E-B221-3BF144673309}" type="pres">
      <dgm:prSet presAssocID="{4E38DBCC-4EAB-43A6-812B-94E8DACC4F53}" presName="parentText" presStyleLbl="node1" presStyleIdx="2" presStyleCnt="3">
        <dgm:presLayoutVars>
          <dgm:chMax val="0"/>
          <dgm:bulletEnabled val="1"/>
        </dgm:presLayoutVars>
      </dgm:prSet>
      <dgm:spPr/>
      <dgm:t>
        <a:bodyPr/>
        <a:lstStyle/>
        <a:p>
          <a:endParaRPr lang="en-US"/>
        </a:p>
      </dgm:t>
    </dgm:pt>
  </dgm:ptLst>
  <dgm:cxnLst>
    <dgm:cxn modelId="{C3794625-1E20-465D-BA68-92869A815DBC}" type="presOf" srcId="{4E38DBCC-4EAB-43A6-812B-94E8DACC4F53}" destId="{7EBBA9CF-424D-487E-B221-3BF144673309}" srcOrd="0" destOrd="0" presId="urn:microsoft.com/office/officeart/2005/8/layout/vList2"/>
    <dgm:cxn modelId="{9C50CB8E-54D5-48F4-BAD0-23FC3DC78AEE}" type="presOf" srcId="{FB31C13D-DF83-4EB9-9E07-F5CEFA6C1422}" destId="{323AE62E-F9BF-48B8-8224-845622A1912B}" srcOrd="0" destOrd="0" presId="urn:microsoft.com/office/officeart/2005/8/layout/vList2"/>
    <dgm:cxn modelId="{E4B14447-76D2-4E2A-9ED1-21C6EFDE7AC9}" type="presOf" srcId="{E1942CBC-72C4-431F-AFD2-77ADAD0C29D3}" destId="{4DDF55A3-E9EB-4667-8FAE-375F85D0CC48}" srcOrd="0" destOrd="0" presId="urn:microsoft.com/office/officeart/2005/8/layout/vList2"/>
    <dgm:cxn modelId="{DADDBA37-7111-4D6E-BF71-E9D89F147BD3}" srcId="{5F9CEE9F-94FB-4EC9-89DB-6285672EE4A1}" destId="{4E38DBCC-4EAB-43A6-812B-94E8DACC4F53}" srcOrd="2" destOrd="0" parTransId="{2163760F-2CDC-4744-9BC1-BEB65E0BB3ED}" sibTransId="{5928C204-CF0A-4840-8258-CCDBFCD8D0AD}"/>
    <dgm:cxn modelId="{8334893F-AF10-45C2-9081-5C7BE99A29AD}" srcId="{5F9CEE9F-94FB-4EC9-89DB-6285672EE4A1}" destId="{E1942CBC-72C4-431F-AFD2-77ADAD0C29D3}" srcOrd="1" destOrd="0" parTransId="{6AF252BE-9D26-4656-9E09-9FE1180B21C9}" sibTransId="{267A71EE-4557-4FA6-B5AB-06D21C126F5F}"/>
    <dgm:cxn modelId="{7C34CF04-4053-41C0-9E2F-2F092F33B210}" type="presOf" srcId="{5F9CEE9F-94FB-4EC9-89DB-6285672EE4A1}" destId="{DDA64BE6-CA1D-4602-9F1E-1FD0EAD90F8F}" srcOrd="0" destOrd="0" presId="urn:microsoft.com/office/officeart/2005/8/layout/vList2"/>
    <dgm:cxn modelId="{3B847CFF-B32F-40AF-AAE5-126F737C1945}" srcId="{5F9CEE9F-94FB-4EC9-89DB-6285672EE4A1}" destId="{FB31C13D-DF83-4EB9-9E07-F5CEFA6C1422}" srcOrd="0" destOrd="0" parTransId="{43F3BFE4-C814-49AD-AE5B-869B32D391DB}" sibTransId="{1021C9CC-C288-4837-8413-240392D3D45A}"/>
    <dgm:cxn modelId="{20FEF83B-F194-4EFD-8045-53831EF4018E}" type="presParOf" srcId="{DDA64BE6-CA1D-4602-9F1E-1FD0EAD90F8F}" destId="{323AE62E-F9BF-48B8-8224-845622A1912B}" srcOrd="0" destOrd="0" presId="urn:microsoft.com/office/officeart/2005/8/layout/vList2"/>
    <dgm:cxn modelId="{81F16D29-3AD4-480D-AF0D-E10F542D54CA}" type="presParOf" srcId="{DDA64BE6-CA1D-4602-9F1E-1FD0EAD90F8F}" destId="{A0C7B383-E6D2-4C1E-BF2C-4764A67523CB}" srcOrd="1" destOrd="0" presId="urn:microsoft.com/office/officeart/2005/8/layout/vList2"/>
    <dgm:cxn modelId="{26DA16D0-8658-4A89-B2EE-081B8F104C91}" type="presParOf" srcId="{DDA64BE6-CA1D-4602-9F1E-1FD0EAD90F8F}" destId="{4DDF55A3-E9EB-4667-8FAE-375F85D0CC48}" srcOrd="2" destOrd="0" presId="urn:microsoft.com/office/officeart/2005/8/layout/vList2"/>
    <dgm:cxn modelId="{2DCB79E9-046A-476D-A1A5-7256CA79AE87}" type="presParOf" srcId="{DDA64BE6-CA1D-4602-9F1E-1FD0EAD90F8F}" destId="{8772F3C5-D5C0-4D0D-85A9-340F128B239F}" srcOrd="3" destOrd="0" presId="urn:microsoft.com/office/officeart/2005/8/layout/vList2"/>
    <dgm:cxn modelId="{46A0E957-3C3F-4FF4-A82E-28BD5F005313}" type="presParOf" srcId="{DDA64BE6-CA1D-4602-9F1E-1FD0EAD90F8F}" destId="{7EBBA9CF-424D-487E-B221-3BF144673309}" srcOrd="4"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60C297F-963E-4038-9804-10D04C4EAE86}" type="doc">
      <dgm:prSet loTypeId="urn:microsoft.com/office/officeart/2005/8/layout/vList2" loCatId="list" qsTypeId="urn:microsoft.com/office/officeart/2005/8/quickstyle/simple1" qsCatId="simple" csTypeId="urn:microsoft.com/office/officeart/2005/8/colors/colorful2" csCatId="colorful" phldr="1"/>
      <dgm:spPr/>
      <dgm:t>
        <a:bodyPr/>
        <a:lstStyle/>
        <a:p>
          <a:endParaRPr lang="en-US"/>
        </a:p>
      </dgm:t>
    </dgm:pt>
    <dgm:pt modelId="{6D6F4A17-6830-4C6C-9428-362E969A9A7B}">
      <dgm:prSet/>
      <dgm:spPr/>
      <dgm:t>
        <a:bodyPr/>
        <a:lstStyle/>
        <a:p>
          <a:pPr rtl="0"/>
          <a:r>
            <a:rPr lang="en-US" b="1" dirty="0" smtClean="0">
              <a:latin typeface="+mj-lt"/>
            </a:rPr>
            <a:t>“I think these sessions are very, very important both for myself and for the Commission to get a feeling for the community's attitude and desires concerning the current rate increase which PEPCO has asked for.” - Formal Case No. 685 (4/22/1978)</a:t>
          </a:r>
          <a:endParaRPr lang="en-US" b="1" dirty="0">
            <a:latin typeface="+mj-lt"/>
          </a:endParaRPr>
        </a:p>
      </dgm:t>
    </dgm:pt>
    <dgm:pt modelId="{E6D5AC64-D7B8-4D77-995D-BE78AF73E3A3}" type="parTrans" cxnId="{7F8116B7-CA85-4768-A045-FF1905E7610E}">
      <dgm:prSet/>
      <dgm:spPr/>
      <dgm:t>
        <a:bodyPr/>
        <a:lstStyle/>
        <a:p>
          <a:endParaRPr lang="en-US"/>
        </a:p>
      </dgm:t>
    </dgm:pt>
    <dgm:pt modelId="{CB49F489-4B59-4A0B-A281-E578F336AD76}" type="sibTrans" cxnId="{7F8116B7-CA85-4768-A045-FF1905E7610E}">
      <dgm:prSet/>
      <dgm:spPr/>
      <dgm:t>
        <a:bodyPr/>
        <a:lstStyle/>
        <a:p>
          <a:endParaRPr lang="en-US"/>
        </a:p>
      </dgm:t>
    </dgm:pt>
    <dgm:pt modelId="{ABFD0C83-AAE1-4D6F-AFF1-CD83146BBA4D}">
      <dgm:prSet/>
      <dgm:spPr/>
      <dgm:t>
        <a:bodyPr/>
        <a:lstStyle/>
        <a:p>
          <a:pPr rtl="0"/>
          <a:r>
            <a:rPr lang="en-US" b="1" dirty="0" smtClean="0">
              <a:latin typeface="+mj-lt"/>
            </a:rPr>
            <a:t>“It is because The Office of the People’s Counsel has taught us how to participate in the regulatory process that we are represented here today.” - Formal Case No. 912 (5/4/1992)</a:t>
          </a:r>
          <a:endParaRPr lang="en-US" b="1" dirty="0">
            <a:latin typeface="+mj-lt"/>
          </a:endParaRPr>
        </a:p>
      </dgm:t>
    </dgm:pt>
    <dgm:pt modelId="{ABEA3ED2-C465-46CB-8E9E-B8B9F45CEE59}" type="parTrans" cxnId="{E14B10A2-1F30-4A3B-92EE-6B47178213D8}">
      <dgm:prSet/>
      <dgm:spPr/>
      <dgm:t>
        <a:bodyPr/>
        <a:lstStyle/>
        <a:p>
          <a:endParaRPr lang="en-US"/>
        </a:p>
      </dgm:t>
    </dgm:pt>
    <dgm:pt modelId="{C1C9C243-BA73-4E7B-A9D9-6934AB369D6C}" type="sibTrans" cxnId="{E14B10A2-1F30-4A3B-92EE-6B47178213D8}">
      <dgm:prSet/>
      <dgm:spPr/>
      <dgm:t>
        <a:bodyPr/>
        <a:lstStyle/>
        <a:p>
          <a:endParaRPr lang="en-US"/>
        </a:p>
      </dgm:t>
    </dgm:pt>
    <dgm:pt modelId="{0464FA55-76BC-4AB9-9606-EF9A44C0495B}">
      <dgm:prSet/>
      <dgm:spPr/>
      <dgm:t>
        <a:bodyPr/>
        <a:lstStyle/>
        <a:p>
          <a:pPr rtl="0"/>
          <a:r>
            <a:rPr lang="en-US" b="1" dirty="0" smtClean="0">
              <a:latin typeface="+mj-lt"/>
            </a:rPr>
            <a:t>“It is up to the Commission to ensure that Verizon fully informs consumers clearly so that real negotiations can occur without people being deceived, confused or whatever the reason is. Please help all of us.” - The Office of the People's Counsel Town Hall Meeting (1/9/2013)</a:t>
          </a:r>
          <a:endParaRPr lang="en-US" b="1" dirty="0">
            <a:latin typeface="+mj-lt"/>
          </a:endParaRPr>
        </a:p>
      </dgm:t>
    </dgm:pt>
    <dgm:pt modelId="{D3ECB0EF-759D-4DB0-8CBC-9018FD448E06}" type="parTrans" cxnId="{C0DBC9C9-A3A1-4D82-B6C4-52D8F9DFEB8E}">
      <dgm:prSet/>
      <dgm:spPr/>
      <dgm:t>
        <a:bodyPr/>
        <a:lstStyle/>
        <a:p>
          <a:endParaRPr lang="en-US"/>
        </a:p>
      </dgm:t>
    </dgm:pt>
    <dgm:pt modelId="{B0451747-3309-4690-A2DB-418D63BE4674}" type="sibTrans" cxnId="{C0DBC9C9-A3A1-4D82-B6C4-52D8F9DFEB8E}">
      <dgm:prSet/>
      <dgm:spPr/>
      <dgm:t>
        <a:bodyPr/>
        <a:lstStyle/>
        <a:p>
          <a:endParaRPr lang="en-US"/>
        </a:p>
      </dgm:t>
    </dgm:pt>
    <dgm:pt modelId="{E81D4EAF-DBDB-4B39-87C1-AD1BCD81BF90}" type="pres">
      <dgm:prSet presAssocID="{C60C297F-963E-4038-9804-10D04C4EAE86}" presName="linear" presStyleCnt="0">
        <dgm:presLayoutVars>
          <dgm:animLvl val="lvl"/>
          <dgm:resizeHandles val="exact"/>
        </dgm:presLayoutVars>
      </dgm:prSet>
      <dgm:spPr/>
      <dgm:t>
        <a:bodyPr/>
        <a:lstStyle/>
        <a:p>
          <a:endParaRPr lang="en-US"/>
        </a:p>
      </dgm:t>
    </dgm:pt>
    <dgm:pt modelId="{184A955F-24EA-49E2-AC5A-BC1D048C8F07}" type="pres">
      <dgm:prSet presAssocID="{6D6F4A17-6830-4C6C-9428-362E969A9A7B}" presName="parentText" presStyleLbl="node1" presStyleIdx="0" presStyleCnt="3">
        <dgm:presLayoutVars>
          <dgm:chMax val="0"/>
          <dgm:bulletEnabled val="1"/>
        </dgm:presLayoutVars>
      </dgm:prSet>
      <dgm:spPr/>
      <dgm:t>
        <a:bodyPr/>
        <a:lstStyle/>
        <a:p>
          <a:endParaRPr lang="en-US"/>
        </a:p>
      </dgm:t>
    </dgm:pt>
    <dgm:pt modelId="{E9E89C38-863A-4A55-A6A8-9A2DDC9112D3}" type="pres">
      <dgm:prSet presAssocID="{CB49F489-4B59-4A0B-A281-E578F336AD76}" presName="spacer" presStyleCnt="0"/>
      <dgm:spPr/>
      <dgm:t>
        <a:bodyPr/>
        <a:lstStyle/>
        <a:p>
          <a:endParaRPr lang="en-US"/>
        </a:p>
      </dgm:t>
    </dgm:pt>
    <dgm:pt modelId="{5E0E08DF-CA14-4293-BEA5-78F6BF4DF2FA}" type="pres">
      <dgm:prSet presAssocID="{ABFD0C83-AAE1-4D6F-AFF1-CD83146BBA4D}" presName="parentText" presStyleLbl="node1" presStyleIdx="1" presStyleCnt="3">
        <dgm:presLayoutVars>
          <dgm:chMax val="0"/>
          <dgm:bulletEnabled val="1"/>
        </dgm:presLayoutVars>
      </dgm:prSet>
      <dgm:spPr/>
      <dgm:t>
        <a:bodyPr/>
        <a:lstStyle/>
        <a:p>
          <a:endParaRPr lang="en-US"/>
        </a:p>
      </dgm:t>
    </dgm:pt>
    <dgm:pt modelId="{58634F90-1CD5-4884-BC6B-F334328D583D}" type="pres">
      <dgm:prSet presAssocID="{C1C9C243-BA73-4E7B-A9D9-6934AB369D6C}" presName="spacer" presStyleCnt="0"/>
      <dgm:spPr/>
      <dgm:t>
        <a:bodyPr/>
        <a:lstStyle/>
        <a:p>
          <a:endParaRPr lang="en-US"/>
        </a:p>
      </dgm:t>
    </dgm:pt>
    <dgm:pt modelId="{43AEB9F6-19D3-4A84-ACC8-265B7256A6A1}" type="pres">
      <dgm:prSet presAssocID="{0464FA55-76BC-4AB9-9606-EF9A44C0495B}" presName="parentText" presStyleLbl="node1" presStyleIdx="2" presStyleCnt="3">
        <dgm:presLayoutVars>
          <dgm:chMax val="0"/>
          <dgm:bulletEnabled val="1"/>
        </dgm:presLayoutVars>
      </dgm:prSet>
      <dgm:spPr/>
      <dgm:t>
        <a:bodyPr/>
        <a:lstStyle/>
        <a:p>
          <a:endParaRPr lang="en-US"/>
        </a:p>
      </dgm:t>
    </dgm:pt>
  </dgm:ptLst>
  <dgm:cxnLst>
    <dgm:cxn modelId="{99B16015-F758-4F4C-B3C0-89F7D0A59A36}" type="presOf" srcId="{0464FA55-76BC-4AB9-9606-EF9A44C0495B}" destId="{43AEB9F6-19D3-4A84-ACC8-265B7256A6A1}" srcOrd="0" destOrd="0" presId="urn:microsoft.com/office/officeart/2005/8/layout/vList2"/>
    <dgm:cxn modelId="{C0DBC9C9-A3A1-4D82-B6C4-52D8F9DFEB8E}" srcId="{C60C297F-963E-4038-9804-10D04C4EAE86}" destId="{0464FA55-76BC-4AB9-9606-EF9A44C0495B}" srcOrd="2" destOrd="0" parTransId="{D3ECB0EF-759D-4DB0-8CBC-9018FD448E06}" sibTransId="{B0451747-3309-4690-A2DB-418D63BE4674}"/>
    <dgm:cxn modelId="{B398E0AC-CA11-4D1D-BCE8-010FC1058E32}" type="presOf" srcId="{ABFD0C83-AAE1-4D6F-AFF1-CD83146BBA4D}" destId="{5E0E08DF-CA14-4293-BEA5-78F6BF4DF2FA}" srcOrd="0" destOrd="0" presId="urn:microsoft.com/office/officeart/2005/8/layout/vList2"/>
    <dgm:cxn modelId="{7F8116B7-CA85-4768-A045-FF1905E7610E}" srcId="{C60C297F-963E-4038-9804-10D04C4EAE86}" destId="{6D6F4A17-6830-4C6C-9428-362E969A9A7B}" srcOrd="0" destOrd="0" parTransId="{E6D5AC64-D7B8-4D77-995D-BE78AF73E3A3}" sibTransId="{CB49F489-4B59-4A0B-A281-E578F336AD76}"/>
    <dgm:cxn modelId="{2221660F-11F9-4DA3-A288-6AFE57F910E6}" type="presOf" srcId="{6D6F4A17-6830-4C6C-9428-362E969A9A7B}" destId="{184A955F-24EA-49E2-AC5A-BC1D048C8F07}" srcOrd="0" destOrd="0" presId="urn:microsoft.com/office/officeart/2005/8/layout/vList2"/>
    <dgm:cxn modelId="{E14B10A2-1F30-4A3B-92EE-6B47178213D8}" srcId="{C60C297F-963E-4038-9804-10D04C4EAE86}" destId="{ABFD0C83-AAE1-4D6F-AFF1-CD83146BBA4D}" srcOrd="1" destOrd="0" parTransId="{ABEA3ED2-C465-46CB-8E9E-B8B9F45CEE59}" sibTransId="{C1C9C243-BA73-4E7B-A9D9-6934AB369D6C}"/>
    <dgm:cxn modelId="{F6C35901-0334-4033-A4AD-D9D7DDDD05C4}" type="presOf" srcId="{C60C297F-963E-4038-9804-10D04C4EAE86}" destId="{E81D4EAF-DBDB-4B39-87C1-AD1BCD81BF90}" srcOrd="0" destOrd="0" presId="urn:microsoft.com/office/officeart/2005/8/layout/vList2"/>
    <dgm:cxn modelId="{B9CB8FE7-26D5-4774-9AE6-F42B29C95F07}" type="presParOf" srcId="{E81D4EAF-DBDB-4B39-87C1-AD1BCD81BF90}" destId="{184A955F-24EA-49E2-AC5A-BC1D048C8F07}" srcOrd="0" destOrd="0" presId="urn:microsoft.com/office/officeart/2005/8/layout/vList2"/>
    <dgm:cxn modelId="{C78E07CC-C238-412F-8481-4B3DB8E4424C}" type="presParOf" srcId="{E81D4EAF-DBDB-4B39-87C1-AD1BCD81BF90}" destId="{E9E89C38-863A-4A55-A6A8-9A2DDC9112D3}" srcOrd="1" destOrd="0" presId="urn:microsoft.com/office/officeart/2005/8/layout/vList2"/>
    <dgm:cxn modelId="{8E258142-3B9B-47D9-AA9D-5A66FB9D5B6B}" type="presParOf" srcId="{E81D4EAF-DBDB-4B39-87C1-AD1BCD81BF90}" destId="{5E0E08DF-CA14-4293-BEA5-78F6BF4DF2FA}" srcOrd="2" destOrd="0" presId="urn:microsoft.com/office/officeart/2005/8/layout/vList2"/>
    <dgm:cxn modelId="{2DC0C55E-4CA9-4A4C-984F-021C124AF34C}" type="presParOf" srcId="{E81D4EAF-DBDB-4B39-87C1-AD1BCD81BF90}" destId="{58634F90-1CD5-4884-BC6B-F334328D583D}" srcOrd="3" destOrd="0" presId="urn:microsoft.com/office/officeart/2005/8/layout/vList2"/>
    <dgm:cxn modelId="{200E5C1E-E9BE-4911-8196-B34EB61C3E2B}" type="presParOf" srcId="{E81D4EAF-DBDB-4B39-87C1-AD1BCD81BF90}" destId="{43AEB9F6-19D3-4A84-ACC8-265B7256A6A1}" srcOrd="4"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B0B0D07E-F7AB-4E7B-AF47-1305BCE4E390}" type="doc">
      <dgm:prSet loTypeId="urn:microsoft.com/office/officeart/2005/8/layout/vList2" loCatId="list" qsTypeId="urn:microsoft.com/office/officeart/2005/8/quickstyle/simple1" qsCatId="simple" csTypeId="urn:microsoft.com/office/officeart/2005/8/colors/colorful2" csCatId="colorful" phldr="1"/>
      <dgm:spPr/>
      <dgm:t>
        <a:bodyPr/>
        <a:lstStyle/>
        <a:p>
          <a:endParaRPr lang="en-US"/>
        </a:p>
      </dgm:t>
    </dgm:pt>
    <dgm:pt modelId="{E3AF4355-F268-4651-B038-49D2589BD3DA}">
      <dgm:prSet/>
      <dgm:spPr/>
      <dgm:t>
        <a:bodyPr/>
        <a:lstStyle/>
        <a:p>
          <a:pPr marL="0" marR="0" indent="0" defTabSz="914400" rtl="0" eaLnBrk="1" fontAlgn="auto" latinLnBrk="0" hangingPunct="1">
            <a:lnSpc>
              <a:spcPct val="100000"/>
            </a:lnSpc>
            <a:spcBef>
              <a:spcPts val="0"/>
            </a:spcBef>
            <a:spcAft>
              <a:spcPts val="0"/>
            </a:spcAft>
            <a:buClrTx/>
            <a:buSzTx/>
            <a:buFontTx/>
            <a:buNone/>
            <a:tabLst/>
            <a:defRPr/>
          </a:pPr>
          <a:r>
            <a:rPr lang="en-US" dirty="0" smtClean="0"/>
            <a:t>The Office of the People's Counsel (OPC) is an independent agency of the District of Columbia government. By law, it is the advocate for consumers of natural gas, electric and telephone services in the District. The Office also represents the interests of District ratepayers before regulatory agencies. </a:t>
          </a:r>
        </a:p>
        <a:p>
          <a:pPr defTabSz="533400" rtl="0">
            <a:lnSpc>
              <a:spcPct val="90000"/>
            </a:lnSpc>
            <a:spcBef>
              <a:spcPct val="0"/>
            </a:spcBef>
            <a:spcAft>
              <a:spcPct val="35000"/>
            </a:spcAft>
          </a:pPr>
          <a:endParaRPr lang="en-US" dirty="0"/>
        </a:p>
      </dgm:t>
    </dgm:pt>
    <dgm:pt modelId="{3F3494B7-546B-4718-8BA5-B438DEEE2207}" type="parTrans" cxnId="{A6F3785B-00B1-48FA-AE41-502CCCC088C3}">
      <dgm:prSet/>
      <dgm:spPr/>
      <dgm:t>
        <a:bodyPr/>
        <a:lstStyle/>
        <a:p>
          <a:endParaRPr lang="en-US"/>
        </a:p>
      </dgm:t>
    </dgm:pt>
    <dgm:pt modelId="{6D0419AD-AB88-4E75-86FC-8537D8A6D0F5}" type="sibTrans" cxnId="{A6F3785B-00B1-48FA-AE41-502CCCC088C3}">
      <dgm:prSet/>
      <dgm:spPr/>
      <dgm:t>
        <a:bodyPr/>
        <a:lstStyle/>
        <a:p>
          <a:endParaRPr lang="en-US"/>
        </a:p>
      </dgm:t>
    </dgm:pt>
    <dgm:pt modelId="{3B4CEF29-46DF-4D22-B99E-89379BBADE0F}">
      <dgm:prSet/>
      <dgm:spPr/>
      <dgm:t>
        <a:bodyPr/>
        <a:lstStyle/>
        <a:p>
          <a:pPr rtl="0"/>
          <a:r>
            <a:rPr lang="en-US" dirty="0" smtClean="0">
              <a:solidFill>
                <a:schemeClr val="bg1"/>
              </a:solidFill>
            </a:rPr>
            <a:t>OPC was re- established by the Home Rule Act effective in 1975.  Annice Wagner was the first People's Counsel after Home Rule, appointed </a:t>
          </a:r>
          <a:r>
            <a:rPr lang="en-US" dirty="0" smtClean="0"/>
            <a:t>by the elected Mayor Walter Washington. </a:t>
          </a:r>
          <a:endParaRPr lang="en-US" dirty="0"/>
        </a:p>
      </dgm:t>
    </dgm:pt>
    <dgm:pt modelId="{E9E4D7FD-7E31-46A4-84E9-0D5B1A66DAFA}" type="parTrans" cxnId="{95C8247F-3950-4CB6-94DB-E1FFAFE76EE3}">
      <dgm:prSet/>
      <dgm:spPr/>
      <dgm:t>
        <a:bodyPr/>
        <a:lstStyle/>
        <a:p>
          <a:endParaRPr lang="en-US"/>
        </a:p>
      </dgm:t>
    </dgm:pt>
    <dgm:pt modelId="{69429ECB-2ADE-4650-80A4-5381331E2C18}" type="sibTrans" cxnId="{95C8247F-3950-4CB6-94DB-E1FFAFE76EE3}">
      <dgm:prSet/>
      <dgm:spPr/>
      <dgm:t>
        <a:bodyPr/>
        <a:lstStyle/>
        <a:p>
          <a:endParaRPr lang="en-US"/>
        </a:p>
      </dgm:t>
    </dgm:pt>
    <dgm:pt modelId="{34FE9C76-64AA-4F8B-A2B8-793B95DE16B9}">
      <dgm:prSet/>
      <dgm:spPr/>
      <dgm:t>
        <a:bodyPr/>
        <a:lstStyle/>
        <a:p>
          <a:pPr rtl="0"/>
          <a:r>
            <a:rPr lang="en-US" dirty="0" smtClean="0"/>
            <a:t>OPC is authorized to investigate the operation and valuation of utility companies independently of any pending proceeding.</a:t>
          </a:r>
        </a:p>
        <a:p>
          <a:pPr rtl="0"/>
          <a:endParaRPr lang="en-US" dirty="0"/>
        </a:p>
      </dgm:t>
    </dgm:pt>
    <dgm:pt modelId="{B6E8354F-5DB8-4CE2-8D00-BECD28CC42DA}" type="parTrans" cxnId="{F6391235-22A6-46A2-9186-AE9085CD7CBD}">
      <dgm:prSet/>
      <dgm:spPr/>
      <dgm:t>
        <a:bodyPr/>
        <a:lstStyle/>
        <a:p>
          <a:endParaRPr lang="en-US"/>
        </a:p>
      </dgm:t>
    </dgm:pt>
    <dgm:pt modelId="{3F03EF37-43F5-46BD-9E47-3775C2456416}" type="sibTrans" cxnId="{F6391235-22A6-46A2-9186-AE9085CD7CBD}">
      <dgm:prSet/>
      <dgm:spPr/>
      <dgm:t>
        <a:bodyPr/>
        <a:lstStyle/>
        <a:p>
          <a:endParaRPr lang="en-US"/>
        </a:p>
      </dgm:t>
    </dgm:pt>
    <dgm:pt modelId="{879C953D-78BB-4011-92AD-5B79E3124220}">
      <dgm:prSet/>
      <dgm:spPr/>
      <dgm:t>
        <a:bodyPr/>
        <a:lstStyle/>
        <a:p>
          <a:pPr rtl="0"/>
          <a:r>
            <a:rPr lang="en-US" dirty="0" smtClean="0"/>
            <a:t>OPC's mandate is to advocate the provision of quality utility service and equitable treatment at rates that are just, reasonable, and nondiscriminatory to assist individual consumers in disputes with utility companies about billing or services; and to provide technical assistance and consumer education to the Consumer Utility Board (CUB) and other community groups.</a:t>
          </a:r>
          <a:endParaRPr lang="en-US" dirty="0"/>
        </a:p>
      </dgm:t>
    </dgm:pt>
    <dgm:pt modelId="{28191C80-9D4A-4D67-A577-4E5D40D43562}" type="parTrans" cxnId="{3D148298-96DC-48F3-A563-656ABB5D8A56}">
      <dgm:prSet/>
      <dgm:spPr/>
      <dgm:t>
        <a:bodyPr/>
        <a:lstStyle/>
        <a:p>
          <a:endParaRPr lang="en-US"/>
        </a:p>
      </dgm:t>
    </dgm:pt>
    <dgm:pt modelId="{45D12DF7-7E73-41B2-B9A6-605C4FECE358}" type="sibTrans" cxnId="{3D148298-96DC-48F3-A563-656ABB5D8A56}">
      <dgm:prSet/>
      <dgm:spPr/>
      <dgm:t>
        <a:bodyPr/>
        <a:lstStyle/>
        <a:p>
          <a:endParaRPr lang="en-US"/>
        </a:p>
      </dgm:t>
    </dgm:pt>
    <dgm:pt modelId="{C3E9E9B1-AABB-47F3-96E6-5F7DC5EFDD66}" type="pres">
      <dgm:prSet presAssocID="{B0B0D07E-F7AB-4E7B-AF47-1305BCE4E390}" presName="linear" presStyleCnt="0">
        <dgm:presLayoutVars>
          <dgm:animLvl val="lvl"/>
          <dgm:resizeHandles val="exact"/>
        </dgm:presLayoutVars>
      </dgm:prSet>
      <dgm:spPr/>
      <dgm:t>
        <a:bodyPr/>
        <a:lstStyle/>
        <a:p>
          <a:endParaRPr lang="en-US"/>
        </a:p>
      </dgm:t>
    </dgm:pt>
    <dgm:pt modelId="{6A12C38E-4F3A-4E47-9650-21D3BAE257FC}" type="pres">
      <dgm:prSet presAssocID="{E3AF4355-F268-4651-B038-49D2589BD3DA}" presName="parentText" presStyleLbl="node1" presStyleIdx="0" presStyleCnt="4">
        <dgm:presLayoutVars>
          <dgm:chMax val="0"/>
          <dgm:bulletEnabled val="1"/>
        </dgm:presLayoutVars>
      </dgm:prSet>
      <dgm:spPr/>
      <dgm:t>
        <a:bodyPr/>
        <a:lstStyle/>
        <a:p>
          <a:endParaRPr lang="en-US"/>
        </a:p>
      </dgm:t>
    </dgm:pt>
    <dgm:pt modelId="{107728A2-8CD4-4EF6-A46C-D556521951FE}" type="pres">
      <dgm:prSet presAssocID="{6D0419AD-AB88-4E75-86FC-8537D8A6D0F5}" presName="spacer" presStyleCnt="0"/>
      <dgm:spPr/>
      <dgm:t>
        <a:bodyPr/>
        <a:lstStyle/>
        <a:p>
          <a:endParaRPr lang="en-US"/>
        </a:p>
      </dgm:t>
    </dgm:pt>
    <dgm:pt modelId="{82AA2E64-59F0-43B5-AADF-4AFFA2482646}" type="pres">
      <dgm:prSet presAssocID="{3B4CEF29-46DF-4D22-B99E-89379BBADE0F}" presName="parentText" presStyleLbl="node1" presStyleIdx="1" presStyleCnt="4">
        <dgm:presLayoutVars>
          <dgm:chMax val="0"/>
          <dgm:bulletEnabled val="1"/>
        </dgm:presLayoutVars>
      </dgm:prSet>
      <dgm:spPr/>
      <dgm:t>
        <a:bodyPr/>
        <a:lstStyle/>
        <a:p>
          <a:endParaRPr lang="en-US"/>
        </a:p>
      </dgm:t>
    </dgm:pt>
    <dgm:pt modelId="{D03532FD-8752-4C73-A55B-A6117C14C34C}" type="pres">
      <dgm:prSet presAssocID="{69429ECB-2ADE-4650-80A4-5381331E2C18}" presName="spacer" presStyleCnt="0"/>
      <dgm:spPr/>
      <dgm:t>
        <a:bodyPr/>
        <a:lstStyle/>
        <a:p>
          <a:endParaRPr lang="en-US"/>
        </a:p>
      </dgm:t>
    </dgm:pt>
    <dgm:pt modelId="{CC1C59ED-E7DF-45C1-801E-128B5EAC57DC}" type="pres">
      <dgm:prSet presAssocID="{34FE9C76-64AA-4F8B-A2B8-793B95DE16B9}" presName="parentText" presStyleLbl="node1" presStyleIdx="2" presStyleCnt="4">
        <dgm:presLayoutVars>
          <dgm:chMax val="0"/>
          <dgm:bulletEnabled val="1"/>
        </dgm:presLayoutVars>
      </dgm:prSet>
      <dgm:spPr/>
      <dgm:t>
        <a:bodyPr/>
        <a:lstStyle/>
        <a:p>
          <a:endParaRPr lang="en-US"/>
        </a:p>
      </dgm:t>
    </dgm:pt>
    <dgm:pt modelId="{B8DB40F8-65FF-4265-8FBD-BE904E0AD016}" type="pres">
      <dgm:prSet presAssocID="{3F03EF37-43F5-46BD-9E47-3775C2456416}" presName="spacer" presStyleCnt="0"/>
      <dgm:spPr/>
      <dgm:t>
        <a:bodyPr/>
        <a:lstStyle/>
        <a:p>
          <a:endParaRPr lang="en-US"/>
        </a:p>
      </dgm:t>
    </dgm:pt>
    <dgm:pt modelId="{34108D7B-B405-4A43-87BD-DCDBE0465FB7}" type="pres">
      <dgm:prSet presAssocID="{879C953D-78BB-4011-92AD-5B79E3124220}" presName="parentText" presStyleLbl="node1" presStyleIdx="3" presStyleCnt="4">
        <dgm:presLayoutVars>
          <dgm:chMax val="0"/>
          <dgm:bulletEnabled val="1"/>
        </dgm:presLayoutVars>
      </dgm:prSet>
      <dgm:spPr/>
      <dgm:t>
        <a:bodyPr/>
        <a:lstStyle/>
        <a:p>
          <a:endParaRPr lang="en-US"/>
        </a:p>
      </dgm:t>
    </dgm:pt>
  </dgm:ptLst>
  <dgm:cxnLst>
    <dgm:cxn modelId="{3D148298-96DC-48F3-A563-656ABB5D8A56}" srcId="{B0B0D07E-F7AB-4E7B-AF47-1305BCE4E390}" destId="{879C953D-78BB-4011-92AD-5B79E3124220}" srcOrd="3" destOrd="0" parTransId="{28191C80-9D4A-4D67-A577-4E5D40D43562}" sibTransId="{45D12DF7-7E73-41B2-B9A6-605C4FECE358}"/>
    <dgm:cxn modelId="{1E13769D-479F-4E3E-ACE9-E42BEDB6F66B}" type="presOf" srcId="{879C953D-78BB-4011-92AD-5B79E3124220}" destId="{34108D7B-B405-4A43-87BD-DCDBE0465FB7}" srcOrd="0" destOrd="0" presId="urn:microsoft.com/office/officeart/2005/8/layout/vList2"/>
    <dgm:cxn modelId="{EC8FB21B-6D43-48A8-B923-E17D6E48C86D}" type="presOf" srcId="{B0B0D07E-F7AB-4E7B-AF47-1305BCE4E390}" destId="{C3E9E9B1-AABB-47F3-96E6-5F7DC5EFDD66}" srcOrd="0" destOrd="0" presId="urn:microsoft.com/office/officeart/2005/8/layout/vList2"/>
    <dgm:cxn modelId="{35C364AC-D076-4D86-81C4-995885827BEA}" type="presOf" srcId="{E3AF4355-F268-4651-B038-49D2589BD3DA}" destId="{6A12C38E-4F3A-4E47-9650-21D3BAE257FC}" srcOrd="0" destOrd="0" presId="urn:microsoft.com/office/officeart/2005/8/layout/vList2"/>
    <dgm:cxn modelId="{95C8247F-3950-4CB6-94DB-E1FFAFE76EE3}" srcId="{B0B0D07E-F7AB-4E7B-AF47-1305BCE4E390}" destId="{3B4CEF29-46DF-4D22-B99E-89379BBADE0F}" srcOrd="1" destOrd="0" parTransId="{E9E4D7FD-7E31-46A4-84E9-0D5B1A66DAFA}" sibTransId="{69429ECB-2ADE-4650-80A4-5381331E2C18}"/>
    <dgm:cxn modelId="{A6F3785B-00B1-48FA-AE41-502CCCC088C3}" srcId="{B0B0D07E-F7AB-4E7B-AF47-1305BCE4E390}" destId="{E3AF4355-F268-4651-B038-49D2589BD3DA}" srcOrd="0" destOrd="0" parTransId="{3F3494B7-546B-4718-8BA5-B438DEEE2207}" sibTransId="{6D0419AD-AB88-4E75-86FC-8537D8A6D0F5}"/>
    <dgm:cxn modelId="{F6391235-22A6-46A2-9186-AE9085CD7CBD}" srcId="{B0B0D07E-F7AB-4E7B-AF47-1305BCE4E390}" destId="{34FE9C76-64AA-4F8B-A2B8-793B95DE16B9}" srcOrd="2" destOrd="0" parTransId="{B6E8354F-5DB8-4CE2-8D00-BECD28CC42DA}" sibTransId="{3F03EF37-43F5-46BD-9E47-3775C2456416}"/>
    <dgm:cxn modelId="{17CF6B32-B43E-4690-B653-C738FB3D99A1}" type="presOf" srcId="{34FE9C76-64AA-4F8B-A2B8-793B95DE16B9}" destId="{CC1C59ED-E7DF-45C1-801E-128B5EAC57DC}" srcOrd="0" destOrd="0" presId="urn:microsoft.com/office/officeart/2005/8/layout/vList2"/>
    <dgm:cxn modelId="{AC22A6BA-C3AD-41CA-923B-C6C3A16A62F4}" type="presOf" srcId="{3B4CEF29-46DF-4D22-B99E-89379BBADE0F}" destId="{82AA2E64-59F0-43B5-AADF-4AFFA2482646}" srcOrd="0" destOrd="0" presId="urn:microsoft.com/office/officeart/2005/8/layout/vList2"/>
    <dgm:cxn modelId="{8324B364-3345-46B2-81F8-B5BE06DD9102}" type="presParOf" srcId="{C3E9E9B1-AABB-47F3-96E6-5F7DC5EFDD66}" destId="{6A12C38E-4F3A-4E47-9650-21D3BAE257FC}" srcOrd="0" destOrd="0" presId="urn:microsoft.com/office/officeart/2005/8/layout/vList2"/>
    <dgm:cxn modelId="{9BD7DC9B-C895-4571-9D5C-10C802FB82DE}" type="presParOf" srcId="{C3E9E9B1-AABB-47F3-96E6-5F7DC5EFDD66}" destId="{107728A2-8CD4-4EF6-A46C-D556521951FE}" srcOrd="1" destOrd="0" presId="urn:microsoft.com/office/officeart/2005/8/layout/vList2"/>
    <dgm:cxn modelId="{DBE3D8DD-C7CF-4EF3-884C-12B0991C734B}" type="presParOf" srcId="{C3E9E9B1-AABB-47F3-96E6-5F7DC5EFDD66}" destId="{82AA2E64-59F0-43B5-AADF-4AFFA2482646}" srcOrd="2" destOrd="0" presId="urn:microsoft.com/office/officeart/2005/8/layout/vList2"/>
    <dgm:cxn modelId="{D43F440B-8D5B-48C7-AD4C-86AC10C2B369}" type="presParOf" srcId="{C3E9E9B1-AABB-47F3-96E6-5F7DC5EFDD66}" destId="{D03532FD-8752-4C73-A55B-A6117C14C34C}" srcOrd="3" destOrd="0" presId="urn:microsoft.com/office/officeart/2005/8/layout/vList2"/>
    <dgm:cxn modelId="{BAFC6388-4EA1-4F3F-BDA8-8E7E2CFFB5F8}" type="presParOf" srcId="{C3E9E9B1-AABB-47F3-96E6-5F7DC5EFDD66}" destId="{CC1C59ED-E7DF-45C1-801E-128B5EAC57DC}" srcOrd="4" destOrd="0" presId="urn:microsoft.com/office/officeart/2005/8/layout/vList2"/>
    <dgm:cxn modelId="{78E1CE77-2E94-49E7-880C-AE468E8CA3FA}" type="presParOf" srcId="{C3E9E9B1-AABB-47F3-96E6-5F7DC5EFDD66}" destId="{B8DB40F8-65FF-4265-8FBD-BE904E0AD016}" srcOrd="5" destOrd="0" presId="urn:microsoft.com/office/officeart/2005/8/layout/vList2"/>
    <dgm:cxn modelId="{6258E4C8-30FC-48B0-B2E2-AD151BEBF36E}" type="presParOf" srcId="{C3E9E9B1-AABB-47F3-96E6-5F7DC5EFDD66}" destId="{34108D7B-B405-4A43-87BD-DCDBE0465FB7}" srcOrd="6"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E9CDC6DF-4AA3-4907-B8F2-B481E9CC2DF7}" type="doc">
      <dgm:prSet loTypeId="urn:microsoft.com/office/officeart/2005/8/layout/vList2" loCatId="list" qsTypeId="urn:microsoft.com/office/officeart/2005/8/quickstyle/simple1" qsCatId="simple" csTypeId="urn:microsoft.com/office/officeart/2005/8/colors/colorful2" csCatId="colorful" phldr="1"/>
      <dgm:spPr/>
      <dgm:t>
        <a:bodyPr/>
        <a:lstStyle/>
        <a:p>
          <a:endParaRPr lang="en-US"/>
        </a:p>
      </dgm:t>
    </dgm:pt>
    <dgm:pt modelId="{F88DEADE-17FD-4F99-B086-33094972FBE1}">
      <dgm:prSet/>
      <dgm:spPr/>
      <dgm:t>
        <a:bodyPr/>
        <a:lstStyle/>
        <a:p>
          <a:pPr marL="0" marR="0" indent="0" defTabSz="914400" rtl="0" eaLnBrk="1" fontAlgn="auto" latinLnBrk="0" hangingPunct="1">
            <a:lnSpc>
              <a:spcPct val="100000"/>
            </a:lnSpc>
            <a:spcBef>
              <a:spcPts val="0"/>
            </a:spcBef>
            <a:spcAft>
              <a:spcPts val="0"/>
            </a:spcAft>
            <a:buClrTx/>
            <a:buSzTx/>
            <a:buFontTx/>
            <a:buNone/>
            <a:tabLst/>
            <a:defRPr/>
          </a:pPr>
          <a:r>
            <a:rPr lang="en-US" dirty="0" smtClean="0">
              <a:solidFill>
                <a:schemeClr val="bg1"/>
              </a:solidFill>
            </a:rPr>
            <a:t>Founded in 1977; Non-partisan and community based. </a:t>
          </a:r>
        </a:p>
        <a:p>
          <a:pPr marL="0" marR="0" indent="0" defTabSz="914400" rtl="0" eaLnBrk="1" fontAlgn="auto" latinLnBrk="0" hangingPunct="1">
            <a:lnSpc>
              <a:spcPct val="100000"/>
            </a:lnSpc>
            <a:spcBef>
              <a:spcPts val="0"/>
            </a:spcBef>
            <a:spcAft>
              <a:spcPts val="0"/>
            </a:spcAft>
            <a:buClrTx/>
            <a:buSzTx/>
            <a:buFontTx/>
            <a:buNone/>
            <a:tabLst/>
            <a:defRPr/>
          </a:pPr>
          <a:r>
            <a:rPr lang="en-US" dirty="0" smtClean="0">
              <a:solidFill>
                <a:schemeClr val="bg1"/>
              </a:solidFill>
            </a:rPr>
            <a:t>Independent group of D.C. citizens who are not affiliated with any utility company.</a:t>
          </a:r>
        </a:p>
        <a:p>
          <a:pPr defTabSz="666750" rtl="0">
            <a:lnSpc>
              <a:spcPct val="90000"/>
            </a:lnSpc>
            <a:spcBef>
              <a:spcPct val="0"/>
            </a:spcBef>
            <a:spcAft>
              <a:spcPct val="35000"/>
            </a:spcAft>
          </a:pPr>
          <a:endParaRPr lang="en-US" dirty="0"/>
        </a:p>
      </dgm:t>
    </dgm:pt>
    <dgm:pt modelId="{400CA90B-A957-495C-ACE5-12C4AC59293E}" type="parTrans" cxnId="{FAB3AE30-E0C8-47E2-9F70-0122DEF9D55A}">
      <dgm:prSet/>
      <dgm:spPr/>
      <dgm:t>
        <a:bodyPr/>
        <a:lstStyle/>
        <a:p>
          <a:endParaRPr lang="en-US"/>
        </a:p>
      </dgm:t>
    </dgm:pt>
    <dgm:pt modelId="{B2D76CB0-EF79-4FD1-BCA0-D504E8D71D38}" type="sibTrans" cxnId="{FAB3AE30-E0C8-47E2-9F70-0122DEF9D55A}">
      <dgm:prSet/>
      <dgm:spPr/>
      <dgm:t>
        <a:bodyPr/>
        <a:lstStyle/>
        <a:p>
          <a:endParaRPr lang="en-US"/>
        </a:p>
      </dgm:t>
    </dgm:pt>
    <dgm:pt modelId="{1BF81268-17E4-44B4-80A1-472C8C6A245E}">
      <dgm:prSet/>
      <dgm:spPr/>
      <dgm:t>
        <a:bodyPr/>
        <a:lstStyle/>
        <a:p>
          <a:pPr rtl="0"/>
          <a:r>
            <a:rPr lang="en-US" dirty="0" smtClean="0"/>
            <a:t>Advances and protects the interests of District of Columbia utility ratepayers and consumers. </a:t>
          </a:r>
          <a:endParaRPr lang="en-US" dirty="0"/>
        </a:p>
      </dgm:t>
    </dgm:pt>
    <dgm:pt modelId="{C71F9940-AF6D-4E5B-A9C4-2728CB9A767D}" type="parTrans" cxnId="{DC98C3A6-ED0B-4E97-B849-25E89CA42261}">
      <dgm:prSet/>
      <dgm:spPr/>
      <dgm:t>
        <a:bodyPr/>
        <a:lstStyle/>
        <a:p>
          <a:endParaRPr lang="en-US"/>
        </a:p>
      </dgm:t>
    </dgm:pt>
    <dgm:pt modelId="{EC80EEBF-CD7A-4F23-9DAA-2B2557A23FCB}" type="sibTrans" cxnId="{DC98C3A6-ED0B-4E97-B849-25E89CA42261}">
      <dgm:prSet/>
      <dgm:spPr/>
      <dgm:t>
        <a:bodyPr/>
        <a:lstStyle/>
        <a:p>
          <a:endParaRPr lang="en-US"/>
        </a:p>
      </dgm:t>
    </dgm:pt>
    <dgm:pt modelId="{AA8B0458-CA62-4091-B4A9-4AC5CA4ED3D9}">
      <dgm:prSet/>
      <dgm:spPr/>
      <dgm:t>
        <a:bodyPr/>
        <a:lstStyle/>
        <a:p>
          <a:pPr rtl="0"/>
          <a:r>
            <a:rPr lang="en-US" dirty="0" smtClean="0">
              <a:solidFill>
                <a:schemeClr val="bg1"/>
              </a:solidFill>
            </a:rPr>
            <a:t>CUB weighs in on selection of People’s Counsels and PSC Commissioners.</a:t>
          </a:r>
          <a:endParaRPr lang="en-US" dirty="0">
            <a:solidFill>
              <a:schemeClr val="bg1"/>
            </a:solidFill>
          </a:endParaRPr>
        </a:p>
      </dgm:t>
    </dgm:pt>
    <dgm:pt modelId="{42B5CB08-CFE2-4FA2-A4BC-FC9A526A2E7A}" type="parTrans" cxnId="{7CC71B57-8899-446E-B400-C5D512C88006}">
      <dgm:prSet/>
      <dgm:spPr/>
      <dgm:t>
        <a:bodyPr/>
        <a:lstStyle/>
        <a:p>
          <a:endParaRPr lang="en-US"/>
        </a:p>
      </dgm:t>
    </dgm:pt>
    <dgm:pt modelId="{91C3A634-9497-4A35-94FC-471264939F63}" type="sibTrans" cxnId="{7CC71B57-8899-446E-B400-C5D512C88006}">
      <dgm:prSet/>
      <dgm:spPr/>
      <dgm:t>
        <a:bodyPr/>
        <a:lstStyle/>
        <a:p>
          <a:endParaRPr lang="en-US"/>
        </a:p>
      </dgm:t>
    </dgm:pt>
    <dgm:pt modelId="{30D10EF7-FC19-4D2B-BAA5-F5E2820457C1}" type="pres">
      <dgm:prSet presAssocID="{E9CDC6DF-4AA3-4907-B8F2-B481E9CC2DF7}" presName="linear" presStyleCnt="0">
        <dgm:presLayoutVars>
          <dgm:animLvl val="lvl"/>
          <dgm:resizeHandles val="exact"/>
        </dgm:presLayoutVars>
      </dgm:prSet>
      <dgm:spPr/>
      <dgm:t>
        <a:bodyPr/>
        <a:lstStyle/>
        <a:p>
          <a:endParaRPr lang="en-US"/>
        </a:p>
      </dgm:t>
    </dgm:pt>
    <dgm:pt modelId="{FE1A1F78-0058-49C3-9A5E-674A7D9CABB9}" type="pres">
      <dgm:prSet presAssocID="{F88DEADE-17FD-4F99-B086-33094972FBE1}" presName="parentText" presStyleLbl="node1" presStyleIdx="0" presStyleCnt="3">
        <dgm:presLayoutVars>
          <dgm:chMax val="0"/>
          <dgm:bulletEnabled val="1"/>
        </dgm:presLayoutVars>
      </dgm:prSet>
      <dgm:spPr/>
      <dgm:t>
        <a:bodyPr/>
        <a:lstStyle/>
        <a:p>
          <a:endParaRPr lang="en-US"/>
        </a:p>
      </dgm:t>
    </dgm:pt>
    <dgm:pt modelId="{2C22948D-D70A-4D02-A688-1BC0BC1B2F16}" type="pres">
      <dgm:prSet presAssocID="{B2D76CB0-EF79-4FD1-BCA0-D504E8D71D38}" presName="spacer" presStyleCnt="0"/>
      <dgm:spPr/>
    </dgm:pt>
    <dgm:pt modelId="{1EA5FE75-1AEE-416B-843C-BA21B1F557EF}" type="pres">
      <dgm:prSet presAssocID="{AA8B0458-CA62-4091-B4A9-4AC5CA4ED3D9}" presName="parentText" presStyleLbl="node1" presStyleIdx="1" presStyleCnt="3">
        <dgm:presLayoutVars>
          <dgm:chMax val="0"/>
          <dgm:bulletEnabled val="1"/>
        </dgm:presLayoutVars>
      </dgm:prSet>
      <dgm:spPr/>
      <dgm:t>
        <a:bodyPr/>
        <a:lstStyle/>
        <a:p>
          <a:endParaRPr lang="en-US"/>
        </a:p>
      </dgm:t>
    </dgm:pt>
    <dgm:pt modelId="{8B5F8B97-9D26-41B0-A9D1-9A28985D7B55}" type="pres">
      <dgm:prSet presAssocID="{91C3A634-9497-4A35-94FC-471264939F63}" presName="spacer" presStyleCnt="0"/>
      <dgm:spPr/>
    </dgm:pt>
    <dgm:pt modelId="{80F7CE95-E325-4435-9B69-50D7CABF67F0}" type="pres">
      <dgm:prSet presAssocID="{1BF81268-17E4-44B4-80A1-472C8C6A245E}" presName="parentText" presStyleLbl="node1" presStyleIdx="2" presStyleCnt="3">
        <dgm:presLayoutVars>
          <dgm:chMax val="0"/>
          <dgm:bulletEnabled val="1"/>
        </dgm:presLayoutVars>
      </dgm:prSet>
      <dgm:spPr/>
      <dgm:t>
        <a:bodyPr/>
        <a:lstStyle/>
        <a:p>
          <a:endParaRPr lang="en-US"/>
        </a:p>
      </dgm:t>
    </dgm:pt>
  </dgm:ptLst>
  <dgm:cxnLst>
    <dgm:cxn modelId="{DC98C3A6-ED0B-4E97-B849-25E89CA42261}" srcId="{E9CDC6DF-4AA3-4907-B8F2-B481E9CC2DF7}" destId="{1BF81268-17E4-44B4-80A1-472C8C6A245E}" srcOrd="2" destOrd="0" parTransId="{C71F9940-AF6D-4E5B-A9C4-2728CB9A767D}" sibTransId="{EC80EEBF-CD7A-4F23-9DAA-2B2557A23FCB}"/>
    <dgm:cxn modelId="{FAB3AE30-E0C8-47E2-9F70-0122DEF9D55A}" srcId="{E9CDC6DF-4AA3-4907-B8F2-B481E9CC2DF7}" destId="{F88DEADE-17FD-4F99-B086-33094972FBE1}" srcOrd="0" destOrd="0" parTransId="{400CA90B-A957-495C-ACE5-12C4AC59293E}" sibTransId="{B2D76CB0-EF79-4FD1-BCA0-D504E8D71D38}"/>
    <dgm:cxn modelId="{9497CA65-5AA2-43CA-ABF0-68E0EAD938FE}" type="presOf" srcId="{AA8B0458-CA62-4091-B4A9-4AC5CA4ED3D9}" destId="{1EA5FE75-1AEE-416B-843C-BA21B1F557EF}" srcOrd="0" destOrd="0" presId="urn:microsoft.com/office/officeart/2005/8/layout/vList2"/>
    <dgm:cxn modelId="{3E8E4B1B-5F79-49B4-9E79-644645AECE2B}" type="presOf" srcId="{F88DEADE-17FD-4F99-B086-33094972FBE1}" destId="{FE1A1F78-0058-49C3-9A5E-674A7D9CABB9}" srcOrd="0" destOrd="0" presId="urn:microsoft.com/office/officeart/2005/8/layout/vList2"/>
    <dgm:cxn modelId="{8EFBC79E-705F-4F4F-8000-7C7B5B73FB5B}" type="presOf" srcId="{1BF81268-17E4-44B4-80A1-472C8C6A245E}" destId="{80F7CE95-E325-4435-9B69-50D7CABF67F0}" srcOrd="0" destOrd="0" presId="urn:microsoft.com/office/officeart/2005/8/layout/vList2"/>
    <dgm:cxn modelId="{7CC71B57-8899-446E-B400-C5D512C88006}" srcId="{E9CDC6DF-4AA3-4907-B8F2-B481E9CC2DF7}" destId="{AA8B0458-CA62-4091-B4A9-4AC5CA4ED3D9}" srcOrd="1" destOrd="0" parTransId="{42B5CB08-CFE2-4FA2-A4BC-FC9A526A2E7A}" sibTransId="{91C3A634-9497-4A35-94FC-471264939F63}"/>
    <dgm:cxn modelId="{F96AD4C1-B552-437E-A658-BAEB8BEB702F}" type="presOf" srcId="{E9CDC6DF-4AA3-4907-B8F2-B481E9CC2DF7}" destId="{30D10EF7-FC19-4D2B-BAA5-F5E2820457C1}" srcOrd="0" destOrd="0" presId="urn:microsoft.com/office/officeart/2005/8/layout/vList2"/>
    <dgm:cxn modelId="{30BB1D86-7B08-4D16-9500-8EB6E59A0C9F}" type="presParOf" srcId="{30D10EF7-FC19-4D2B-BAA5-F5E2820457C1}" destId="{FE1A1F78-0058-49C3-9A5E-674A7D9CABB9}" srcOrd="0" destOrd="0" presId="urn:microsoft.com/office/officeart/2005/8/layout/vList2"/>
    <dgm:cxn modelId="{AD9127CE-B19B-4D64-A693-0E8BCB30B313}" type="presParOf" srcId="{30D10EF7-FC19-4D2B-BAA5-F5E2820457C1}" destId="{2C22948D-D70A-4D02-A688-1BC0BC1B2F16}" srcOrd="1" destOrd="0" presId="urn:microsoft.com/office/officeart/2005/8/layout/vList2"/>
    <dgm:cxn modelId="{5B4F4226-E432-4D37-A35A-06E240FFFAFE}" type="presParOf" srcId="{30D10EF7-FC19-4D2B-BAA5-F5E2820457C1}" destId="{1EA5FE75-1AEE-416B-843C-BA21B1F557EF}" srcOrd="2" destOrd="0" presId="urn:microsoft.com/office/officeart/2005/8/layout/vList2"/>
    <dgm:cxn modelId="{F7C05586-9BAD-4669-9D55-97902F242B70}" type="presParOf" srcId="{30D10EF7-FC19-4D2B-BAA5-F5E2820457C1}" destId="{8B5F8B97-9D26-41B0-A9D1-9A28985D7B55}" srcOrd="3" destOrd="0" presId="urn:microsoft.com/office/officeart/2005/8/layout/vList2"/>
    <dgm:cxn modelId="{95AB707A-F9B4-4B20-B777-A7E68BDC88CA}" type="presParOf" srcId="{30D10EF7-FC19-4D2B-BAA5-F5E2820457C1}" destId="{80F7CE95-E325-4435-9B69-50D7CABF67F0}" srcOrd="4"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7ADD0B7D-053F-4A56-A0BA-629E88797806}" type="doc">
      <dgm:prSet loTypeId="urn:microsoft.com/office/officeart/2005/8/layout/vList2" loCatId="list" qsTypeId="urn:microsoft.com/office/officeart/2005/8/quickstyle/simple1" qsCatId="simple" csTypeId="urn:microsoft.com/office/officeart/2005/8/colors/colorful2" csCatId="colorful" phldr="1"/>
      <dgm:spPr/>
      <dgm:t>
        <a:bodyPr/>
        <a:lstStyle/>
        <a:p>
          <a:endParaRPr lang="en-US"/>
        </a:p>
      </dgm:t>
    </dgm:pt>
    <dgm:pt modelId="{4DCFE8EA-0074-4405-BDE1-8C42AB28B448}">
      <dgm:prSet/>
      <dgm:spPr/>
      <dgm:t>
        <a:bodyPr/>
        <a:lstStyle/>
        <a:p>
          <a:pPr rtl="0"/>
          <a:r>
            <a:rPr lang="en-US" dirty="0" smtClean="0">
              <a:solidFill>
                <a:schemeClr val="bg1"/>
              </a:solidFill>
            </a:rPr>
            <a:t>CUB was brain child of Brian Lederer, former People’s Counsel.  </a:t>
          </a:r>
          <a:endParaRPr lang="en-US" dirty="0">
            <a:solidFill>
              <a:schemeClr val="bg1"/>
            </a:solidFill>
          </a:endParaRPr>
        </a:p>
      </dgm:t>
    </dgm:pt>
    <dgm:pt modelId="{257EE014-8FDD-4C3D-A12C-C07412FCC68F}" type="parTrans" cxnId="{0E2BC06A-2FA3-484D-9FA9-845FEBE4212E}">
      <dgm:prSet/>
      <dgm:spPr/>
      <dgm:t>
        <a:bodyPr/>
        <a:lstStyle/>
        <a:p>
          <a:endParaRPr lang="en-US"/>
        </a:p>
      </dgm:t>
    </dgm:pt>
    <dgm:pt modelId="{41F40B6B-405D-4EA4-B715-41B35E116A50}" type="sibTrans" cxnId="{0E2BC06A-2FA3-484D-9FA9-845FEBE4212E}">
      <dgm:prSet/>
      <dgm:spPr/>
      <dgm:t>
        <a:bodyPr/>
        <a:lstStyle/>
        <a:p>
          <a:endParaRPr lang="en-US"/>
        </a:p>
      </dgm:t>
    </dgm:pt>
    <dgm:pt modelId="{EC7DAE49-142B-4F3D-B162-D181C0BF0C17}">
      <dgm:prSet/>
      <dgm:spPr/>
      <dgm:t>
        <a:bodyPr/>
        <a:lstStyle/>
        <a:p>
          <a:pPr rtl="0"/>
          <a:r>
            <a:rPr lang="en-US" dirty="0" smtClean="0">
              <a:solidFill>
                <a:schemeClr val="bg1"/>
              </a:solidFill>
            </a:rPr>
            <a:t>OPC staffer Rick Powell was instrumental in creation of CUB.</a:t>
          </a:r>
          <a:endParaRPr lang="en-US" dirty="0">
            <a:solidFill>
              <a:schemeClr val="bg1"/>
            </a:solidFill>
          </a:endParaRPr>
        </a:p>
      </dgm:t>
    </dgm:pt>
    <dgm:pt modelId="{404A088B-409D-4CC3-8473-E330D2E5140B}" type="parTrans" cxnId="{632B943F-6ED3-470C-AC78-45C8C59D2CE1}">
      <dgm:prSet/>
      <dgm:spPr/>
      <dgm:t>
        <a:bodyPr/>
        <a:lstStyle/>
        <a:p>
          <a:endParaRPr lang="en-US"/>
        </a:p>
      </dgm:t>
    </dgm:pt>
    <dgm:pt modelId="{4AF63C47-1EEB-46A6-83E9-D92D6E1EDB5C}" type="sibTrans" cxnId="{632B943F-6ED3-470C-AC78-45C8C59D2CE1}">
      <dgm:prSet/>
      <dgm:spPr/>
      <dgm:t>
        <a:bodyPr/>
        <a:lstStyle/>
        <a:p>
          <a:endParaRPr lang="en-US"/>
        </a:p>
      </dgm:t>
    </dgm:pt>
    <dgm:pt modelId="{73406A15-B057-484A-8326-611B2846DAC9}">
      <dgm:prSet/>
      <dgm:spPr/>
      <dgm:t>
        <a:bodyPr/>
        <a:lstStyle/>
        <a:p>
          <a:pPr rtl="0"/>
          <a:r>
            <a:rPr lang="en-US" dirty="0" smtClean="0"/>
            <a:t>OPC has usually had 1 employee dedicated to working with CUB.</a:t>
          </a:r>
          <a:endParaRPr lang="en-US" dirty="0"/>
        </a:p>
      </dgm:t>
    </dgm:pt>
    <dgm:pt modelId="{450DE47B-924E-4146-A44B-668570F5956E}" type="parTrans" cxnId="{F4706B29-45DB-404E-A828-E72B0797A0BA}">
      <dgm:prSet/>
      <dgm:spPr/>
      <dgm:t>
        <a:bodyPr/>
        <a:lstStyle/>
        <a:p>
          <a:endParaRPr lang="en-US"/>
        </a:p>
      </dgm:t>
    </dgm:pt>
    <dgm:pt modelId="{DB5AE66F-1092-4331-9464-B72097189432}" type="sibTrans" cxnId="{F4706B29-45DB-404E-A828-E72B0797A0BA}">
      <dgm:prSet/>
      <dgm:spPr/>
      <dgm:t>
        <a:bodyPr/>
        <a:lstStyle/>
        <a:p>
          <a:endParaRPr lang="en-US"/>
        </a:p>
      </dgm:t>
    </dgm:pt>
    <dgm:pt modelId="{310A19A1-C8DF-4700-9C41-476F59A29F64}" type="pres">
      <dgm:prSet presAssocID="{7ADD0B7D-053F-4A56-A0BA-629E88797806}" presName="linear" presStyleCnt="0">
        <dgm:presLayoutVars>
          <dgm:animLvl val="lvl"/>
          <dgm:resizeHandles val="exact"/>
        </dgm:presLayoutVars>
      </dgm:prSet>
      <dgm:spPr/>
      <dgm:t>
        <a:bodyPr/>
        <a:lstStyle/>
        <a:p>
          <a:endParaRPr lang="en-US"/>
        </a:p>
      </dgm:t>
    </dgm:pt>
    <dgm:pt modelId="{837657CB-248B-4260-95D9-0CF9426217C6}" type="pres">
      <dgm:prSet presAssocID="{4DCFE8EA-0074-4405-BDE1-8C42AB28B448}" presName="parentText" presStyleLbl="node1" presStyleIdx="0" presStyleCnt="3">
        <dgm:presLayoutVars>
          <dgm:chMax val="0"/>
          <dgm:bulletEnabled val="1"/>
        </dgm:presLayoutVars>
      </dgm:prSet>
      <dgm:spPr/>
      <dgm:t>
        <a:bodyPr/>
        <a:lstStyle/>
        <a:p>
          <a:endParaRPr lang="en-US"/>
        </a:p>
      </dgm:t>
    </dgm:pt>
    <dgm:pt modelId="{52FE9867-A8AA-469D-B30A-F3CE4D4E132D}" type="pres">
      <dgm:prSet presAssocID="{41F40B6B-405D-4EA4-B715-41B35E116A50}" presName="spacer" presStyleCnt="0"/>
      <dgm:spPr/>
    </dgm:pt>
    <dgm:pt modelId="{FF637528-32C3-4B22-9F90-2D8031FE70D3}" type="pres">
      <dgm:prSet presAssocID="{EC7DAE49-142B-4F3D-B162-D181C0BF0C17}" presName="parentText" presStyleLbl="node1" presStyleIdx="1" presStyleCnt="3">
        <dgm:presLayoutVars>
          <dgm:chMax val="0"/>
          <dgm:bulletEnabled val="1"/>
        </dgm:presLayoutVars>
      </dgm:prSet>
      <dgm:spPr/>
      <dgm:t>
        <a:bodyPr/>
        <a:lstStyle/>
        <a:p>
          <a:endParaRPr lang="en-US"/>
        </a:p>
      </dgm:t>
    </dgm:pt>
    <dgm:pt modelId="{931F320F-01F9-4AB8-BAB8-5C2F8361363A}" type="pres">
      <dgm:prSet presAssocID="{4AF63C47-1EEB-46A6-83E9-D92D6E1EDB5C}" presName="spacer" presStyleCnt="0"/>
      <dgm:spPr/>
    </dgm:pt>
    <dgm:pt modelId="{998C986E-AA10-4519-B4A3-F1DFCB5E6634}" type="pres">
      <dgm:prSet presAssocID="{73406A15-B057-484A-8326-611B2846DAC9}" presName="parentText" presStyleLbl="node1" presStyleIdx="2" presStyleCnt="3">
        <dgm:presLayoutVars>
          <dgm:chMax val="0"/>
          <dgm:bulletEnabled val="1"/>
        </dgm:presLayoutVars>
      </dgm:prSet>
      <dgm:spPr/>
      <dgm:t>
        <a:bodyPr/>
        <a:lstStyle/>
        <a:p>
          <a:endParaRPr lang="en-US"/>
        </a:p>
      </dgm:t>
    </dgm:pt>
  </dgm:ptLst>
  <dgm:cxnLst>
    <dgm:cxn modelId="{632B943F-6ED3-470C-AC78-45C8C59D2CE1}" srcId="{7ADD0B7D-053F-4A56-A0BA-629E88797806}" destId="{EC7DAE49-142B-4F3D-B162-D181C0BF0C17}" srcOrd="1" destOrd="0" parTransId="{404A088B-409D-4CC3-8473-E330D2E5140B}" sibTransId="{4AF63C47-1EEB-46A6-83E9-D92D6E1EDB5C}"/>
    <dgm:cxn modelId="{FA2BAACB-3571-47A6-AB42-7D273A45F400}" type="presOf" srcId="{73406A15-B057-484A-8326-611B2846DAC9}" destId="{998C986E-AA10-4519-B4A3-F1DFCB5E6634}" srcOrd="0" destOrd="0" presId="urn:microsoft.com/office/officeart/2005/8/layout/vList2"/>
    <dgm:cxn modelId="{0E2BC06A-2FA3-484D-9FA9-845FEBE4212E}" srcId="{7ADD0B7D-053F-4A56-A0BA-629E88797806}" destId="{4DCFE8EA-0074-4405-BDE1-8C42AB28B448}" srcOrd="0" destOrd="0" parTransId="{257EE014-8FDD-4C3D-A12C-C07412FCC68F}" sibTransId="{41F40B6B-405D-4EA4-B715-41B35E116A50}"/>
    <dgm:cxn modelId="{157C85CC-8D5B-4D1A-BB24-3FD527333D8F}" type="presOf" srcId="{4DCFE8EA-0074-4405-BDE1-8C42AB28B448}" destId="{837657CB-248B-4260-95D9-0CF9426217C6}" srcOrd="0" destOrd="0" presId="urn:microsoft.com/office/officeart/2005/8/layout/vList2"/>
    <dgm:cxn modelId="{48D3C3DD-9B70-40B4-BEB5-32F5EB2A79AF}" type="presOf" srcId="{EC7DAE49-142B-4F3D-B162-D181C0BF0C17}" destId="{FF637528-32C3-4B22-9F90-2D8031FE70D3}" srcOrd="0" destOrd="0" presId="urn:microsoft.com/office/officeart/2005/8/layout/vList2"/>
    <dgm:cxn modelId="{6DF17931-AC3F-41A7-8458-D6B846A98836}" type="presOf" srcId="{7ADD0B7D-053F-4A56-A0BA-629E88797806}" destId="{310A19A1-C8DF-4700-9C41-476F59A29F64}" srcOrd="0" destOrd="0" presId="urn:microsoft.com/office/officeart/2005/8/layout/vList2"/>
    <dgm:cxn modelId="{F4706B29-45DB-404E-A828-E72B0797A0BA}" srcId="{7ADD0B7D-053F-4A56-A0BA-629E88797806}" destId="{73406A15-B057-484A-8326-611B2846DAC9}" srcOrd="2" destOrd="0" parTransId="{450DE47B-924E-4146-A44B-668570F5956E}" sibTransId="{DB5AE66F-1092-4331-9464-B72097189432}"/>
    <dgm:cxn modelId="{925DFAA9-2A1C-4E63-AFD3-4A5E8234870F}" type="presParOf" srcId="{310A19A1-C8DF-4700-9C41-476F59A29F64}" destId="{837657CB-248B-4260-95D9-0CF9426217C6}" srcOrd="0" destOrd="0" presId="urn:microsoft.com/office/officeart/2005/8/layout/vList2"/>
    <dgm:cxn modelId="{78BE3A98-3F91-42CA-821E-3C3F938F627B}" type="presParOf" srcId="{310A19A1-C8DF-4700-9C41-476F59A29F64}" destId="{52FE9867-A8AA-469D-B30A-F3CE4D4E132D}" srcOrd="1" destOrd="0" presId="urn:microsoft.com/office/officeart/2005/8/layout/vList2"/>
    <dgm:cxn modelId="{A704B007-402E-4791-AA81-7F45938CD915}" type="presParOf" srcId="{310A19A1-C8DF-4700-9C41-476F59A29F64}" destId="{FF637528-32C3-4B22-9F90-2D8031FE70D3}" srcOrd="2" destOrd="0" presId="urn:microsoft.com/office/officeart/2005/8/layout/vList2"/>
    <dgm:cxn modelId="{D7B05E1D-7B79-4AE7-97EF-B10C00C8EB41}" type="presParOf" srcId="{310A19A1-C8DF-4700-9C41-476F59A29F64}" destId="{931F320F-01F9-4AB8-BAB8-5C2F8361363A}" srcOrd="3" destOrd="0" presId="urn:microsoft.com/office/officeart/2005/8/layout/vList2"/>
    <dgm:cxn modelId="{FCD30277-44B2-44E5-A260-270005BCB56D}" type="presParOf" srcId="{310A19A1-C8DF-4700-9C41-476F59A29F64}" destId="{998C986E-AA10-4519-B4A3-F1DFCB5E6634}" srcOrd="4" destOrd="0" presId="urn:microsoft.com/office/officeart/2005/8/layout/vList2"/>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FB4770C0-E8FF-46F4-A836-8ADB44FA5D4B}" type="doc">
      <dgm:prSet loTypeId="urn:microsoft.com/office/officeart/2005/8/layout/vList2" loCatId="list" qsTypeId="urn:microsoft.com/office/officeart/2005/8/quickstyle/simple1" qsCatId="simple" csTypeId="urn:microsoft.com/office/officeart/2005/8/colors/colorful2" csCatId="colorful" phldr="1"/>
      <dgm:spPr/>
      <dgm:t>
        <a:bodyPr/>
        <a:lstStyle/>
        <a:p>
          <a:endParaRPr lang="en-US"/>
        </a:p>
      </dgm:t>
    </dgm:pt>
    <dgm:pt modelId="{42758C89-8AF4-4328-A19F-33ED9755254E}">
      <dgm:prSet/>
      <dgm:spPr/>
      <dgm:t>
        <a:bodyPr/>
        <a:lstStyle/>
        <a:p>
          <a:pPr rtl="0"/>
          <a:r>
            <a:rPr lang="en-US" smtClean="0"/>
            <a:t>Labor</a:t>
          </a:r>
          <a:endParaRPr lang="en-US"/>
        </a:p>
      </dgm:t>
    </dgm:pt>
    <dgm:pt modelId="{17643A2B-3D2D-4FC3-8718-3B451977EF65}" type="parTrans" cxnId="{9D3A90C0-3B54-4533-818E-BD8541560341}">
      <dgm:prSet/>
      <dgm:spPr/>
      <dgm:t>
        <a:bodyPr/>
        <a:lstStyle/>
        <a:p>
          <a:endParaRPr lang="en-US"/>
        </a:p>
      </dgm:t>
    </dgm:pt>
    <dgm:pt modelId="{199FAFE8-30CC-4123-86EF-B2D522027910}" type="sibTrans" cxnId="{9D3A90C0-3B54-4533-818E-BD8541560341}">
      <dgm:prSet/>
      <dgm:spPr/>
      <dgm:t>
        <a:bodyPr/>
        <a:lstStyle/>
        <a:p>
          <a:endParaRPr lang="en-US"/>
        </a:p>
      </dgm:t>
    </dgm:pt>
    <dgm:pt modelId="{60D8F685-74C9-42DF-BDE0-7A4CDDD57B10}">
      <dgm:prSet custT="1"/>
      <dgm:spPr/>
      <dgm:t>
        <a:bodyPr/>
        <a:lstStyle/>
        <a:p>
          <a:pPr rtl="0"/>
          <a:r>
            <a:rPr lang="en-US" sz="1000" dirty="0" smtClean="0"/>
            <a:t>Labor, Retail Clerks, Local 400 -       Charles Warfield</a:t>
          </a:r>
          <a:endParaRPr lang="en-US" sz="1000" dirty="0"/>
        </a:p>
      </dgm:t>
    </dgm:pt>
    <dgm:pt modelId="{3AE18845-8B39-43A1-869B-088E392C157B}" type="parTrans" cxnId="{5E927E96-7372-4F0C-962F-939BB5D46793}">
      <dgm:prSet/>
      <dgm:spPr/>
      <dgm:t>
        <a:bodyPr/>
        <a:lstStyle/>
        <a:p>
          <a:endParaRPr lang="en-US"/>
        </a:p>
      </dgm:t>
    </dgm:pt>
    <dgm:pt modelId="{3C9B99E6-8A61-4D90-92C5-98BFA64EE559}" type="sibTrans" cxnId="{5E927E96-7372-4F0C-962F-939BB5D46793}">
      <dgm:prSet/>
      <dgm:spPr/>
      <dgm:t>
        <a:bodyPr/>
        <a:lstStyle/>
        <a:p>
          <a:endParaRPr lang="en-US"/>
        </a:p>
      </dgm:t>
    </dgm:pt>
    <dgm:pt modelId="{283EA009-6FF5-4775-BBAB-48AF4CD7F737}">
      <dgm:prSet custT="1"/>
      <dgm:spPr/>
      <dgm:t>
        <a:bodyPr/>
        <a:lstStyle/>
        <a:p>
          <a:pPr rtl="0"/>
          <a:r>
            <a:rPr lang="en-US" sz="1000" dirty="0" smtClean="0"/>
            <a:t>National Treasury Employees Union, Chapter 209 - Edward </a:t>
          </a:r>
          <a:r>
            <a:rPr lang="en-US" sz="1000" dirty="0" err="1" smtClean="0"/>
            <a:t>DeVaughn</a:t>
          </a:r>
          <a:endParaRPr lang="en-US" sz="1000" dirty="0"/>
        </a:p>
      </dgm:t>
    </dgm:pt>
    <dgm:pt modelId="{65C6B833-05A3-4212-9B26-5667527EEBCB}" type="parTrans" cxnId="{AB41870E-B273-4F34-8A12-6F3173E344AA}">
      <dgm:prSet/>
      <dgm:spPr/>
      <dgm:t>
        <a:bodyPr/>
        <a:lstStyle/>
        <a:p>
          <a:endParaRPr lang="en-US"/>
        </a:p>
      </dgm:t>
    </dgm:pt>
    <dgm:pt modelId="{C013B5BB-48BF-44DF-BE1B-A7F82893DD93}" type="sibTrans" cxnId="{AB41870E-B273-4F34-8A12-6F3173E344AA}">
      <dgm:prSet/>
      <dgm:spPr/>
      <dgm:t>
        <a:bodyPr/>
        <a:lstStyle/>
        <a:p>
          <a:endParaRPr lang="en-US"/>
        </a:p>
      </dgm:t>
    </dgm:pt>
    <dgm:pt modelId="{E59B31E5-2A16-4A9E-90EC-0CBC7344D025}">
      <dgm:prSet/>
      <dgm:spPr/>
      <dgm:t>
        <a:bodyPr/>
        <a:lstStyle/>
        <a:p>
          <a:pPr rtl="0"/>
          <a:r>
            <a:rPr lang="en-US" dirty="0" smtClean="0"/>
            <a:t>ANCs &amp; Civic Associations</a:t>
          </a:r>
          <a:endParaRPr lang="en-US" dirty="0"/>
        </a:p>
      </dgm:t>
    </dgm:pt>
    <dgm:pt modelId="{28739C18-1688-4A4C-B467-35FA0311ABC2}" type="parTrans" cxnId="{810974F5-F255-4487-A5D8-9E6A4854A77E}">
      <dgm:prSet/>
      <dgm:spPr/>
      <dgm:t>
        <a:bodyPr/>
        <a:lstStyle/>
        <a:p>
          <a:endParaRPr lang="en-US"/>
        </a:p>
      </dgm:t>
    </dgm:pt>
    <dgm:pt modelId="{740FECAC-62F4-4782-B32A-096644B893D1}" type="sibTrans" cxnId="{810974F5-F255-4487-A5D8-9E6A4854A77E}">
      <dgm:prSet/>
      <dgm:spPr/>
      <dgm:t>
        <a:bodyPr/>
        <a:lstStyle/>
        <a:p>
          <a:endParaRPr lang="en-US"/>
        </a:p>
      </dgm:t>
    </dgm:pt>
    <dgm:pt modelId="{8551CF43-99D4-48BA-9382-9A7FF1EFFE1D}">
      <dgm:prSet custT="1"/>
      <dgm:spPr/>
      <dgm:t>
        <a:bodyPr/>
        <a:lstStyle/>
        <a:p>
          <a:pPr rtl="0"/>
          <a:r>
            <a:rPr lang="en-US" sz="1000" dirty="0" smtClean="0"/>
            <a:t>Chevy Chase Citizens Association and ANC 3G - George Haley </a:t>
          </a:r>
          <a:endParaRPr lang="en-US" sz="1000" dirty="0"/>
        </a:p>
      </dgm:t>
    </dgm:pt>
    <dgm:pt modelId="{8A8331A8-67FB-4FF7-B02A-3F1FB1A90D78}" type="parTrans" cxnId="{21B3B6FD-73AE-40A5-BAD9-63CD43A577C7}">
      <dgm:prSet/>
      <dgm:spPr/>
      <dgm:t>
        <a:bodyPr/>
        <a:lstStyle/>
        <a:p>
          <a:endParaRPr lang="en-US"/>
        </a:p>
      </dgm:t>
    </dgm:pt>
    <dgm:pt modelId="{BD964E82-43E5-4D4E-A719-2FD902268607}" type="sibTrans" cxnId="{21B3B6FD-73AE-40A5-BAD9-63CD43A577C7}">
      <dgm:prSet/>
      <dgm:spPr/>
      <dgm:t>
        <a:bodyPr/>
        <a:lstStyle/>
        <a:p>
          <a:endParaRPr lang="en-US"/>
        </a:p>
      </dgm:t>
    </dgm:pt>
    <dgm:pt modelId="{64730D29-C038-4B85-8B11-2AD094D42946}">
      <dgm:prSet custT="1"/>
      <dgm:spPr/>
      <dgm:t>
        <a:bodyPr/>
        <a:lstStyle/>
        <a:p>
          <a:pPr rtl="0"/>
          <a:r>
            <a:rPr lang="en-US" sz="1000" dirty="0" err="1" smtClean="0"/>
            <a:t>Lamond</a:t>
          </a:r>
          <a:r>
            <a:rPr lang="en-US" sz="1000" dirty="0" smtClean="0"/>
            <a:t>-Riggs Civic Association - Carrie James </a:t>
          </a:r>
          <a:endParaRPr lang="en-US" sz="1000" dirty="0"/>
        </a:p>
      </dgm:t>
    </dgm:pt>
    <dgm:pt modelId="{FEFED1B6-7303-4EFA-AEFF-4BACEF721A25}" type="parTrans" cxnId="{01175CD6-4D59-44E5-B9C4-D232EB5E1A24}">
      <dgm:prSet/>
      <dgm:spPr/>
      <dgm:t>
        <a:bodyPr/>
        <a:lstStyle/>
        <a:p>
          <a:endParaRPr lang="en-US"/>
        </a:p>
      </dgm:t>
    </dgm:pt>
    <dgm:pt modelId="{79316C06-CAE4-4A37-983F-05605D2291A7}" type="sibTrans" cxnId="{01175CD6-4D59-44E5-B9C4-D232EB5E1A24}">
      <dgm:prSet/>
      <dgm:spPr/>
      <dgm:t>
        <a:bodyPr/>
        <a:lstStyle/>
        <a:p>
          <a:endParaRPr lang="en-US"/>
        </a:p>
      </dgm:t>
    </dgm:pt>
    <dgm:pt modelId="{9C931A9F-BAA8-44F4-98B2-4D7B775B9F17}">
      <dgm:prSet custT="1"/>
      <dgm:spPr/>
      <dgm:t>
        <a:bodyPr/>
        <a:lstStyle/>
        <a:p>
          <a:pPr rtl="0"/>
          <a:r>
            <a:rPr lang="en-US" sz="1000" dirty="0" smtClean="0"/>
            <a:t>ANC 7B - Robert </a:t>
          </a:r>
          <a:r>
            <a:rPr lang="en-US" sz="1000" dirty="0" err="1" smtClean="0"/>
            <a:t>Thompkins</a:t>
          </a:r>
          <a:r>
            <a:rPr lang="en-US" sz="1000" dirty="0" smtClean="0"/>
            <a:t> </a:t>
          </a:r>
          <a:endParaRPr lang="en-US" sz="1000" dirty="0"/>
        </a:p>
      </dgm:t>
    </dgm:pt>
    <dgm:pt modelId="{1B144C53-3D68-4B5B-A745-FB83CD99A9E2}" type="parTrans" cxnId="{2C59E1BB-12B7-48B0-95C1-915F3B649F4F}">
      <dgm:prSet/>
      <dgm:spPr/>
      <dgm:t>
        <a:bodyPr/>
        <a:lstStyle/>
        <a:p>
          <a:endParaRPr lang="en-US"/>
        </a:p>
      </dgm:t>
    </dgm:pt>
    <dgm:pt modelId="{E6A94CA9-A5FE-4342-95A5-36DEA24F15A5}" type="sibTrans" cxnId="{2C59E1BB-12B7-48B0-95C1-915F3B649F4F}">
      <dgm:prSet/>
      <dgm:spPr/>
      <dgm:t>
        <a:bodyPr/>
        <a:lstStyle/>
        <a:p>
          <a:endParaRPr lang="en-US"/>
        </a:p>
      </dgm:t>
    </dgm:pt>
    <dgm:pt modelId="{280E16A1-5208-4DF8-9846-1972CD7EAE15}">
      <dgm:prSet custT="1"/>
      <dgm:spPr/>
      <dgm:t>
        <a:bodyPr/>
        <a:lstStyle/>
        <a:p>
          <a:pPr rtl="0"/>
          <a:r>
            <a:rPr lang="en-US" sz="1000" dirty="0" smtClean="0"/>
            <a:t>ANC 2D - </a:t>
          </a:r>
          <a:r>
            <a:rPr lang="en-US" sz="1000" dirty="0" err="1" smtClean="0"/>
            <a:t>Mair</a:t>
          </a:r>
          <a:r>
            <a:rPr lang="en-US" sz="1000" dirty="0" smtClean="0"/>
            <a:t> Moody </a:t>
          </a:r>
          <a:endParaRPr lang="en-US" sz="1000" dirty="0"/>
        </a:p>
      </dgm:t>
    </dgm:pt>
    <dgm:pt modelId="{A83CBFA5-B6FD-4E29-B7C5-C41E84D6F8A6}" type="parTrans" cxnId="{E214B3E4-072D-4068-84D4-78DE53A103ED}">
      <dgm:prSet/>
      <dgm:spPr/>
      <dgm:t>
        <a:bodyPr/>
        <a:lstStyle/>
        <a:p>
          <a:endParaRPr lang="en-US"/>
        </a:p>
      </dgm:t>
    </dgm:pt>
    <dgm:pt modelId="{FCE39628-966C-4C84-B82D-52C1CAA5116D}" type="sibTrans" cxnId="{E214B3E4-072D-4068-84D4-78DE53A103ED}">
      <dgm:prSet/>
      <dgm:spPr/>
      <dgm:t>
        <a:bodyPr/>
        <a:lstStyle/>
        <a:p>
          <a:endParaRPr lang="en-US"/>
        </a:p>
      </dgm:t>
    </dgm:pt>
    <dgm:pt modelId="{BD31B839-2F26-4129-855A-DAB80C995C08}">
      <dgm:prSet custT="1"/>
      <dgm:spPr/>
      <dgm:t>
        <a:bodyPr/>
        <a:lstStyle/>
        <a:p>
          <a:pPr rtl="0"/>
          <a:r>
            <a:rPr lang="en-US" sz="1000" dirty="0" smtClean="0"/>
            <a:t>ANC 2C - Joyce Chestnut </a:t>
          </a:r>
          <a:endParaRPr lang="en-US" sz="1000" dirty="0"/>
        </a:p>
      </dgm:t>
    </dgm:pt>
    <dgm:pt modelId="{72B8BB86-0D8B-423D-B2AD-1F78B327322C}" type="parTrans" cxnId="{52708FE1-3748-4BE5-9F11-AA112753D45B}">
      <dgm:prSet/>
      <dgm:spPr/>
      <dgm:t>
        <a:bodyPr/>
        <a:lstStyle/>
        <a:p>
          <a:endParaRPr lang="en-US"/>
        </a:p>
      </dgm:t>
    </dgm:pt>
    <dgm:pt modelId="{E83200E3-03AA-4F2D-9A3B-08214E132C5B}" type="sibTrans" cxnId="{52708FE1-3748-4BE5-9F11-AA112753D45B}">
      <dgm:prSet/>
      <dgm:spPr/>
      <dgm:t>
        <a:bodyPr/>
        <a:lstStyle/>
        <a:p>
          <a:endParaRPr lang="en-US"/>
        </a:p>
      </dgm:t>
    </dgm:pt>
    <dgm:pt modelId="{7E479451-E398-4294-BC72-65FD2EA4576C}">
      <dgm:prSet custT="1"/>
      <dgm:spPr/>
      <dgm:t>
        <a:bodyPr/>
        <a:lstStyle/>
        <a:p>
          <a:pPr rtl="0"/>
          <a:r>
            <a:rPr lang="en-US" sz="1000" dirty="0" smtClean="0"/>
            <a:t>ANC 5C - </a:t>
          </a:r>
          <a:r>
            <a:rPr lang="en-US" sz="1000" dirty="0" err="1" smtClean="0"/>
            <a:t>Edra</a:t>
          </a:r>
          <a:r>
            <a:rPr lang="en-US" sz="1000" dirty="0" smtClean="0"/>
            <a:t> Derricks</a:t>
          </a:r>
          <a:endParaRPr lang="en-US" sz="1000" dirty="0"/>
        </a:p>
      </dgm:t>
    </dgm:pt>
    <dgm:pt modelId="{A91DC993-96D0-4CA6-A176-421519358078}" type="parTrans" cxnId="{F40BDA6E-CB4B-4148-9663-43437AD5CF67}">
      <dgm:prSet/>
      <dgm:spPr/>
      <dgm:t>
        <a:bodyPr/>
        <a:lstStyle/>
        <a:p>
          <a:endParaRPr lang="en-US"/>
        </a:p>
      </dgm:t>
    </dgm:pt>
    <dgm:pt modelId="{1E8DBD20-CF94-4D3C-9708-8CDA788F33CC}" type="sibTrans" cxnId="{F40BDA6E-CB4B-4148-9663-43437AD5CF67}">
      <dgm:prSet/>
      <dgm:spPr/>
      <dgm:t>
        <a:bodyPr/>
        <a:lstStyle/>
        <a:p>
          <a:endParaRPr lang="en-US"/>
        </a:p>
      </dgm:t>
    </dgm:pt>
    <dgm:pt modelId="{A29A4F92-F3BA-478E-9256-03A0DFA51EFE}">
      <dgm:prSet/>
      <dgm:spPr/>
      <dgm:t>
        <a:bodyPr/>
        <a:lstStyle/>
        <a:p>
          <a:pPr rtl="0"/>
          <a:r>
            <a:rPr lang="en-US" smtClean="0"/>
            <a:t>Community Organizations</a:t>
          </a:r>
          <a:endParaRPr lang="en-US"/>
        </a:p>
      </dgm:t>
    </dgm:pt>
    <dgm:pt modelId="{5BAF2C1F-4DC9-46AB-B486-09E9CE56173E}" type="parTrans" cxnId="{38ED6384-2D31-4E54-8ADB-032761E76D3E}">
      <dgm:prSet/>
      <dgm:spPr/>
      <dgm:t>
        <a:bodyPr/>
        <a:lstStyle/>
        <a:p>
          <a:endParaRPr lang="en-US"/>
        </a:p>
      </dgm:t>
    </dgm:pt>
    <dgm:pt modelId="{C74264DD-D1FB-4669-9E33-5092B9BD34C1}" type="sibTrans" cxnId="{38ED6384-2D31-4E54-8ADB-032761E76D3E}">
      <dgm:prSet/>
      <dgm:spPr/>
      <dgm:t>
        <a:bodyPr/>
        <a:lstStyle/>
        <a:p>
          <a:endParaRPr lang="en-US"/>
        </a:p>
      </dgm:t>
    </dgm:pt>
    <dgm:pt modelId="{BEEAB081-095B-4869-B4FA-01B674030947}">
      <dgm:prSet custT="1"/>
      <dgm:spPr/>
      <dgm:t>
        <a:bodyPr/>
        <a:lstStyle/>
        <a:p>
          <a:pPr rtl="0"/>
          <a:r>
            <a:rPr lang="en-US" sz="1000" dirty="0" smtClean="0"/>
            <a:t>United People - Barbara Pugh-Baker</a:t>
          </a:r>
          <a:endParaRPr lang="en-US" sz="1000" dirty="0"/>
        </a:p>
      </dgm:t>
    </dgm:pt>
    <dgm:pt modelId="{A3993E07-5774-405F-BDBC-9893F4181DC8}" type="parTrans" cxnId="{EBA26EF6-B964-4A4A-A585-9C5FBF5B0BD5}">
      <dgm:prSet/>
      <dgm:spPr/>
      <dgm:t>
        <a:bodyPr/>
        <a:lstStyle/>
        <a:p>
          <a:endParaRPr lang="en-US"/>
        </a:p>
      </dgm:t>
    </dgm:pt>
    <dgm:pt modelId="{CB553606-A505-461D-8AC0-E0C9F63377F0}" type="sibTrans" cxnId="{EBA26EF6-B964-4A4A-A585-9C5FBF5B0BD5}">
      <dgm:prSet/>
      <dgm:spPr/>
      <dgm:t>
        <a:bodyPr/>
        <a:lstStyle/>
        <a:p>
          <a:endParaRPr lang="en-US"/>
        </a:p>
      </dgm:t>
    </dgm:pt>
    <dgm:pt modelId="{BD348FD2-BCBE-4D94-887B-ADB32F9B2C1A}">
      <dgm:prSet custT="1"/>
      <dgm:spPr/>
      <dgm:t>
        <a:bodyPr/>
        <a:lstStyle/>
        <a:p>
          <a:pPr rtl="0"/>
          <a:r>
            <a:rPr lang="en-US" sz="1000" dirty="0" smtClean="0"/>
            <a:t>Gray Panthers - Joseph Davis</a:t>
          </a:r>
          <a:endParaRPr lang="en-US" sz="1000" dirty="0"/>
        </a:p>
      </dgm:t>
    </dgm:pt>
    <dgm:pt modelId="{BCB120AD-3F6A-43B2-9167-23CFFEE44759}" type="parTrans" cxnId="{01831030-711E-4873-89C8-AE17363ADFF1}">
      <dgm:prSet/>
      <dgm:spPr/>
      <dgm:t>
        <a:bodyPr/>
        <a:lstStyle/>
        <a:p>
          <a:endParaRPr lang="en-US"/>
        </a:p>
      </dgm:t>
    </dgm:pt>
    <dgm:pt modelId="{0A635CBA-F051-4106-A04E-07DB5716D908}" type="sibTrans" cxnId="{01831030-711E-4873-89C8-AE17363ADFF1}">
      <dgm:prSet/>
      <dgm:spPr/>
      <dgm:t>
        <a:bodyPr/>
        <a:lstStyle/>
        <a:p>
          <a:endParaRPr lang="en-US"/>
        </a:p>
      </dgm:t>
    </dgm:pt>
    <dgm:pt modelId="{7A9B9980-38E0-4F79-8DB5-D3A30C486851}">
      <dgm:prSet custT="1"/>
      <dgm:spPr/>
      <dgm:t>
        <a:bodyPr/>
        <a:lstStyle/>
        <a:p>
          <a:pPr rtl="0"/>
          <a:r>
            <a:rPr lang="en-US" sz="1000" dirty="0" smtClean="0"/>
            <a:t>All Electric Users, AC/DC Committee - Robert </a:t>
          </a:r>
          <a:r>
            <a:rPr lang="en-US" sz="1000" dirty="0" err="1" smtClean="0"/>
            <a:t>Grahn</a:t>
          </a:r>
          <a:r>
            <a:rPr lang="en-US" sz="1000" dirty="0" smtClean="0"/>
            <a:t> </a:t>
          </a:r>
          <a:endParaRPr lang="en-US" sz="1000" dirty="0"/>
        </a:p>
      </dgm:t>
    </dgm:pt>
    <dgm:pt modelId="{3333C492-AA96-4453-9ABF-14BFA417F04B}" type="parTrans" cxnId="{04B12D20-507A-4633-9A10-D6F7D2B333D1}">
      <dgm:prSet/>
      <dgm:spPr/>
      <dgm:t>
        <a:bodyPr/>
        <a:lstStyle/>
        <a:p>
          <a:endParaRPr lang="en-US"/>
        </a:p>
      </dgm:t>
    </dgm:pt>
    <dgm:pt modelId="{97971523-DF4A-416C-8F73-C52C4DE00616}" type="sibTrans" cxnId="{04B12D20-507A-4633-9A10-D6F7D2B333D1}">
      <dgm:prSet/>
      <dgm:spPr/>
      <dgm:t>
        <a:bodyPr/>
        <a:lstStyle/>
        <a:p>
          <a:endParaRPr lang="en-US"/>
        </a:p>
      </dgm:t>
    </dgm:pt>
    <dgm:pt modelId="{62ECA09B-E598-4E50-BE23-01AE419BCD34}">
      <dgm:prSet custT="1"/>
      <dgm:spPr/>
      <dgm:t>
        <a:bodyPr/>
        <a:lstStyle/>
        <a:p>
          <a:pPr rtl="0"/>
          <a:r>
            <a:rPr lang="en-US" sz="1000" dirty="0" smtClean="0"/>
            <a:t>Southeast Neighbors  - Pat Abrams </a:t>
          </a:r>
          <a:endParaRPr lang="en-US" sz="1000" dirty="0"/>
        </a:p>
      </dgm:t>
    </dgm:pt>
    <dgm:pt modelId="{43B31341-AE07-4FC9-8D81-7CA629DFCB4A}" type="parTrans" cxnId="{3B10B3F7-1AA7-4102-B3FA-ABE95ACA1488}">
      <dgm:prSet/>
      <dgm:spPr/>
      <dgm:t>
        <a:bodyPr/>
        <a:lstStyle/>
        <a:p>
          <a:endParaRPr lang="en-US"/>
        </a:p>
      </dgm:t>
    </dgm:pt>
    <dgm:pt modelId="{345C3A5B-4749-4288-B6FC-D423C1F3317D}" type="sibTrans" cxnId="{3B10B3F7-1AA7-4102-B3FA-ABE95ACA1488}">
      <dgm:prSet/>
      <dgm:spPr/>
      <dgm:t>
        <a:bodyPr/>
        <a:lstStyle/>
        <a:p>
          <a:endParaRPr lang="en-US"/>
        </a:p>
      </dgm:t>
    </dgm:pt>
    <dgm:pt modelId="{50C29CEF-B7C7-4379-996A-AA8A6E0553B7}">
      <dgm:prSet custT="1"/>
      <dgm:spPr/>
      <dgm:t>
        <a:bodyPr/>
        <a:lstStyle/>
        <a:p>
          <a:pPr rtl="0"/>
          <a:r>
            <a:rPr lang="en-US" sz="1000" dirty="0" smtClean="0"/>
            <a:t>Friendship House - Ronald Cooper </a:t>
          </a:r>
          <a:endParaRPr lang="en-US" sz="1000" dirty="0"/>
        </a:p>
      </dgm:t>
    </dgm:pt>
    <dgm:pt modelId="{7CD30D4B-F58B-4DB0-B784-1557BC24377A}" type="parTrans" cxnId="{38BEF088-2CE4-46D4-98A0-1C6ECDC7E4D3}">
      <dgm:prSet/>
      <dgm:spPr/>
      <dgm:t>
        <a:bodyPr/>
        <a:lstStyle/>
        <a:p>
          <a:endParaRPr lang="en-US"/>
        </a:p>
      </dgm:t>
    </dgm:pt>
    <dgm:pt modelId="{4A85F515-1EB0-4578-AD5B-F17DCBA173BD}" type="sibTrans" cxnId="{38BEF088-2CE4-46D4-98A0-1C6ECDC7E4D3}">
      <dgm:prSet/>
      <dgm:spPr/>
      <dgm:t>
        <a:bodyPr/>
        <a:lstStyle/>
        <a:p>
          <a:endParaRPr lang="en-US"/>
        </a:p>
      </dgm:t>
    </dgm:pt>
    <dgm:pt modelId="{9B3B70D3-3AE1-4F1E-9D48-032F7A884F58}">
      <dgm:prSet custT="1"/>
      <dgm:spPr/>
      <dgm:t>
        <a:bodyPr/>
        <a:lstStyle/>
        <a:p>
          <a:pPr rtl="0"/>
          <a:r>
            <a:rPr lang="en-US" sz="1000" dirty="0" smtClean="0"/>
            <a:t>League of Women Voters &amp; Americans for Democratic Action - Mary </a:t>
          </a:r>
          <a:r>
            <a:rPr lang="en-US" sz="1000" dirty="0" err="1" smtClean="0"/>
            <a:t>Drob</a:t>
          </a:r>
          <a:r>
            <a:rPr lang="en-US" sz="1000" dirty="0" smtClean="0"/>
            <a:t> </a:t>
          </a:r>
          <a:endParaRPr lang="en-US" sz="1000" dirty="0"/>
        </a:p>
      </dgm:t>
    </dgm:pt>
    <dgm:pt modelId="{CB7530A0-5A6C-4CA0-95F8-D46099FD7102}" type="parTrans" cxnId="{8FD53B8D-29B1-4216-899B-41DE548DC324}">
      <dgm:prSet/>
      <dgm:spPr/>
      <dgm:t>
        <a:bodyPr/>
        <a:lstStyle/>
        <a:p>
          <a:endParaRPr lang="en-US"/>
        </a:p>
      </dgm:t>
    </dgm:pt>
    <dgm:pt modelId="{910A4CC0-477C-4C06-B4B2-23AD70EE2D90}" type="sibTrans" cxnId="{8FD53B8D-29B1-4216-899B-41DE548DC324}">
      <dgm:prSet/>
      <dgm:spPr/>
      <dgm:t>
        <a:bodyPr/>
        <a:lstStyle/>
        <a:p>
          <a:endParaRPr lang="en-US"/>
        </a:p>
      </dgm:t>
    </dgm:pt>
    <dgm:pt modelId="{5DA027C0-3CA5-4B59-87F5-043EF632F778}">
      <dgm:prSet custT="1"/>
      <dgm:spPr/>
      <dgm:t>
        <a:bodyPr/>
        <a:lstStyle/>
        <a:p>
          <a:pPr rtl="0"/>
          <a:r>
            <a:rPr lang="en-US" sz="1000" dirty="0" smtClean="0"/>
            <a:t>Housing Counseling Services - Marjorie Shuman</a:t>
          </a:r>
          <a:endParaRPr lang="en-US" sz="1000" dirty="0"/>
        </a:p>
      </dgm:t>
    </dgm:pt>
    <dgm:pt modelId="{3BD339AB-EFF6-4DDE-927B-B6F5F77AC776}" type="parTrans" cxnId="{BE034A91-4A0A-43E9-8E4B-4F1E5A311C6D}">
      <dgm:prSet/>
      <dgm:spPr/>
      <dgm:t>
        <a:bodyPr/>
        <a:lstStyle/>
        <a:p>
          <a:endParaRPr lang="en-US"/>
        </a:p>
      </dgm:t>
    </dgm:pt>
    <dgm:pt modelId="{F5E1A296-E6F8-4935-8862-0C16310C452D}" type="sibTrans" cxnId="{BE034A91-4A0A-43E9-8E4B-4F1E5A311C6D}">
      <dgm:prSet/>
      <dgm:spPr/>
      <dgm:t>
        <a:bodyPr/>
        <a:lstStyle/>
        <a:p>
          <a:endParaRPr lang="en-US"/>
        </a:p>
      </dgm:t>
    </dgm:pt>
    <dgm:pt modelId="{2E680910-E342-4AA4-BE7A-48ECA9A51C3C}">
      <dgm:prSet/>
      <dgm:spPr/>
      <dgm:t>
        <a:bodyPr/>
        <a:lstStyle/>
        <a:p>
          <a:pPr rtl="0"/>
          <a:r>
            <a:rPr lang="en-US" smtClean="0"/>
            <a:t>Churches</a:t>
          </a:r>
          <a:endParaRPr lang="en-US"/>
        </a:p>
      </dgm:t>
    </dgm:pt>
    <dgm:pt modelId="{E834B9CE-2292-4CF8-8E36-F91F33E0E5B6}" type="parTrans" cxnId="{AE60AE15-034E-423C-8F56-8C95CF81E22C}">
      <dgm:prSet/>
      <dgm:spPr/>
      <dgm:t>
        <a:bodyPr/>
        <a:lstStyle/>
        <a:p>
          <a:endParaRPr lang="en-US"/>
        </a:p>
      </dgm:t>
    </dgm:pt>
    <dgm:pt modelId="{1BDD3986-DA76-4731-B0AC-E6CDC0B68F16}" type="sibTrans" cxnId="{AE60AE15-034E-423C-8F56-8C95CF81E22C}">
      <dgm:prSet/>
      <dgm:spPr/>
      <dgm:t>
        <a:bodyPr/>
        <a:lstStyle/>
        <a:p>
          <a:endParaRPr lang="en-US"/>
        </a:p>
      </dgm:t>
    </dgm:pt>
    <dgm:pt modelId="{42122613-507D-432F-815F-7E1D6AD7204A}">
      <dgm:prSet custT="1"/>
      <dgm:spPr/>
      <dgm:t>
        <a:bodyPr/>
        <a:lstStyle/>
        <a:p>
          <a:pPr rtl="0"/>
          <a:r>
            <a:rPr lang="en-US" sz="1000" dirty="0" smtClean="0"/>
            <a:t>Church of God in Christ - M. O. Metcalf</a:t>
          </a:r>
          <a:endParaRPr lang="en-US" sz="1000" dirty="0"/>
        </a:p>
      </dgm:t>
    </dgm:pt>
    <dgm:pt modelId="{CDFFF11A-E631-4E11-97D4-1A50C9BD0CFE}" type="parTrans" cxnId="{9F1991EB-FBDD-4D16-A182-BD47EE77708D}">
      <dgm:prSet/>
      <dgm:spPr/>
      <dgm:t>
        <a:bodyPr/>
        <a:lstStyle/>
        <a:p>
          <a:endParaRPr lang="en-US"/>
        </a:p>
      </dgm:t>
    </dgm:pt>
    <dgm:pt modelId="{B0B018AE-9EB5-449A-9B1D-C0FB4B7C7097}" type="sibTrans" cxnId="{9F1991EB-FBDD-4D16-A182-BD47EE77708D}">
      <dgm:prSet/>
      <dgm:spPr/>
      <dgm:t>
        <a:bodyPr/>
        <a:lstStyle/>
        <a:p>
          <a:endParaRPr lang="en-US"/>
        </a:p>
      </dgm:t>
    </dgm:pt>
    <dgm:pt modelId="{1FC3CD60-5B2B-49ED-A9DC-C3A11BC7C017}">
      <dgm:prSet custT="1"/>
      <dgm:spPr/>
      <dgm:t>
        <a:bodyPr/>
        <a:lstStyle/>
        <a:p>
          <a:pPr rtl="0"/>
          <a:r>
            <a:rPr lang="en-US" sz="1000" dirty="0" smtClean="0"/>
            <a:t>Israel Baptist Church - Charles Weaver</a:t>
          </a:r>
          <a:endParaRPr lang="en-US" sz="1000" dirty="0"/>
        </a:p>
      </dgm:t>
    </dgm:pt>
    <dgm:pt modelId="{374B28F3-848A-45FC-A08D-8C4441E741E8}" type="parTrans" cxnId="{F49F58EF-02F6-40B1-8D68-902DBD2F4611}">
      <dgm:prSet/>
      <dgm:spPr/>
      <dgm:t>
        <a:bodyPr/>
        <a:lstStyle/>
        <a:p>
          <a:endParaRPr lang="en-US"/>
        </a:p>
      </dgm:t>
    </dgm:pt>
    <dgm:pt modelId="{BE7D8F3A-DA87-4DED-8917-00DDB3134E46}" type="sibTrans" cxnId="{F49F58EF-02F6-40B1-8D68-902DBD2F4611}">
      <dgm:prSet/>
      <dgm:spPr/>
      <dgm:t>
        <a:bodyPr/>
        <a:lstStyle/>
        <a:p>
          <a:endParaRPr lang="en-US"/>
        </a:p>
      </dgm:t>
    </dgm:pt>
    <dgm:pt modelId="{9A456D7B-75B4-44AC-B433-3578DFB9D323}">
      <dgm:prSet custT="1"/>
      <dgm:spPr/>
      <dgm:t>
        <a:bodyPr/>
        <a:lstStyle/>
        <a:p>
          <a:pPr rtl="0"/>
          <a:r>
            <a:rPr lang="en-US" sz="1000" dirty="0" smtClean="0"/>
            <a:t>Conference of Baptist Ministers - Reverend Walter Gray</a:t>
          </a:r>
          <a:endParaRPr lang="en-US" sz="1000" dirty="0"/>
        </a:p>
      </dgm:t>
    </dgm:pt>
    <dgm:pt modelId="{FA75763B-59BC-4B2F-9007-4543D700E237}" type="parTrans" cxnId="{74818C1C-311E-46D6-91EC-A5F44296A4B5}">
      <dgm:prSet/>
      <dgm:spPr/>
      <dgm:t>
        <a:bodyPr/>
        <a:lstStyle/>
        <a:p>
          <a:endParaRPr lang="en-US"/>
        </a:p>
      </dgm:t>
    </dgm:pt>
    <dgm:pt modelId="{EEACD5EA-E2A9-4726-ACD6-C5019D307F94}" type="sibTrans" cxnId="{74818C1C-311E-46D6-91EC-A5F44296A4B5}">
      <dgm:prSet/>
      <dgm:spPr/>
      <dgm:t>
        <a:bodyPr/>
        <a:lstStyle/>
        <a:p>
          <a:endParaRPr lang="en-US"/>
        </a:p>
      </dgm:t>
    </dgm:pt>
    <dgm:pt modelId="{E24AE9A0-98CD-434B-9F9A-AD6EF43428CA}">
      <dgm:prSet/>
      <dgm:spPr/>
      <dgm:t>
        <a:bodyPr/>
        <a:lstStyle/>
        <a:p>
          <a:pPr rtl="0"/>
          <a:r>
            <a:rPr lang="en-US" smtClean="0"/>
            <a:t>Government</a:t>
          </a:r>
          <a:endParaRPr lang="en-US"/>
        </a:p>
      </dgm:t>
    </dgm:pt>
    <dgm:pt modelId="{4E828F20-7179-4A69-9D28-9C35CBE6F238}" type="parTrans" cxnId="{8225DB5B-580D-4435-8E4B-1ACD8F630FCA}">
      <dgm:prSet/>
      <dgm:spPr/>
      <dgm:t>
        <a:bodyPr/>
        <a:lstStyle/>
        <a:p>
          <a:endParaRPr lang="en-US"/>
        </a:p>
      </dgm:t>
    </dgm:pt>
    <dgm:pt modelId="{DBE1E57F-C2D4-4A6E-BA2F-B34CA5F0F6A3}" type="sibTrans" cxnId="{8225DB5B-580D-4435-8E4B-1ACD8F630FCA}">
      <dgm:prSet/>
      <dgm:spPr/>
      <dgm:t>
        <a:bodyPr/>
        <a:lstStyle/>
        <a:p>
          <a:endParaRPr lang="en-US"/>
        </a:p>
      </dgm:t>
    </dgm:pt>
    <dgm:pt modelId="{E67593C2-EE4F-4E3F-ADA7-01D3FFE161AC}">
      <dgm:prSet custT="1"/>
      <dgm:spPr/>
      <dgm:t>
        <a:bodyPr/>
        <a:lstStyle/>
        <a:p>
          <a:pPr rtl="0"/>
          <a:r>
            <a:rPr lang="en-US" sz="1000" dirty="0" smtClean="0"/>
            <a:t>D.C. Council - </a:t>
          </a:r>
          <a:r>
            <a:rPr lang="en-US" sz="1000" dirty="0" err="1" smtClean="0"/>
            <a:t>Phinis</a:t>
          </a:r>
          <a:r>
            <a:rPr lang="en-US" sz="1000" dirty="0" smtClean="0"/>
            <a:t> Jones for Councilmember </a:t>
          </a:r>
          <a:r>
            <a:rPr lang="en-US" sz="1000" dirty="0" err="1" smtClean="0"/>
            <a:t>Rolark</a:t>
          </a:r>
          <a:endParaRPr lang="en-US" sz="1000" dirty="0"/>
        </a:p>
      </dgm:t>
    </dgm:pt>
    <dgm:pt modelId="{0DD5E4D8-1F99-4371-9796-8E7915D68A21}" type="parTrans" cxnId="{5969DE05-BF96-449B-BF52-CF42B86C4A17}">
      <dgm:prSet/>
      <dgm:spPr/>
      <dgm:t>
        <a:bodyPr/>
        <a:lstStyle/>
        <a:p>
          <a:endParaRPr lang="en-US"/>
        </a:p>
      </dgm:t>
    </dgm:pt>
    <dgm:pt modelId="{C0A7AFE8-27D9-4788-9E75-001B4AB93627}" type="sibTrans" cxnId="{5969DE05-BF96-449B-BF52-CF42B86C4A17}">
      <dgm:prSet/>
      <dgm:spPr/>
      <dgm:t>
        <a:bodyPr/>
        <a:lstStyle/>
        <a:p>
          <a:endParaRPr lang="en-US"/>
        </a:p>
      </dgm:t>
    </dgm:pt>
    <dgm:pt modelId="{C0D34191-8738-4E86-A967-3F9763BEE1AC}">
      <dgm:prSet/>
      <dgm:spPr/>
      <dgm:t>
        <a:bodyPr/>
        <a:lstStyle/>
        <a:p>
          <a:pPr rtl="0"/>
          <a:r>
            <a:rPr lang="en-US" smtClean="0"/>
            <a:t>Private Sector</a:t>
          </a:r>
          <a:endParaRPr lang="en-US"/>
        </a:p>
      </dgm:t>
    </dgm:pt>
    <dgm:pt modelId="{2A71F749-D15B-4EA2-8AD2-8D14AB914EFC}" type="parTrans" cxnId="{1AA59552-E7CB-43B6-9C42-49905F7E19C4}">
      <dgm:prSet/>
      <dgm:spPr/>
      <dgm:t>
        <a:bodyPr/>
        <a:lstStyle/>
        <a:p>
          <a:endParaRPr lang="en-US"/>
        </a:p>
      </dgm:t>
    </dgm:pt>
    <dgm:pt modelId="{D2CF7217-CB90-434A-BD05-46C85A9773E0}" type="sibTrans" cxnId="{1AA59552-E7CB-43B6-9C42-49905F7E19C4}">
      <dgm:prSet/>
      <dgm:spPr/>
      <dgm:t>
        <a:bodyPr/>
        <a:lstStyle/>
        <a:p>
          <a:endParaRPr lang="en-US"/>
        </a:p>
      </dgm:t>
    </dgm:pt>
    <dgm:pt modelId="{39B6F9E7-B4A4-4C46-9928-484586C89405}">
      <dgm:prSet custT="1"/>
      <dgm:spPr/>
      <dgm:t>
        <a:bodyPr/>
        <a:lstStyle/>
        <a:p>
          <a:pPr rtl="0"/>
          <a:r>
            <a:rPr lang="en-US" sz="1000" dirty="0" smtClean="0"/>
            <a:t>AOBA - </a:t>
          </a:r>
          <a:r>
            <a:rPr lang="en-US" sz="1000" dirty="0" err="1" smtClean="0"/>
            <a:t>Frann</a:t>
          </a:r>
          <a:r>
            <a:rPr lang="en-US" sz="1000" dirty="0" smtClean="0"/>
            <a:t> Francis</a:t>
          </a:r>
          <a:endParaRPr lang="en-US" sz="1000" dirty="0"/>
        </a:p>
      </dgm:t>
    </dgm:pt>
    <dgm:pt modelId="{88F89D75-5265-488C-A6E9-9EC679369ED0}" type="parTrans" cxnId="{BF21C8EF-5943-4B64-8705-93C6498919DC}">
      <dgm:prSet/>
      <dgm:spPr/>
      <dgm:t>
        <a:bodyPr/>
        <a:lstStyle/>
        <a:p>
          <a:endParaRPr lang="en-US"/>
        </a:p>
      </dgm:t>
    </dgm:pt>
    <dgm:pt modelId="{A47D8416-2277-47EE-AA25-1D6109A6D81E}" type="sibTrans" cxnId="{BF21C8EF-5943-4B64-8705-93C6498919DC}">
      <dgm:prSet/>
      <dgm:spPr/>
      <dgm:t>
        <a:bodyPr/>
        <a:lstStyle/>
        <a:p>
          <a:endParaRPr lang="en-US"/>
        </a:p>
      </dgm:t>
    </dgm:pt>
    <dgm:pt modelId="{24569870-A57A-4CE6-BEBD-D5C1E5738D4C}">
      <dgm:prSet custT="1"/>
      <dgm:spPr/>
      <dgm:t>
        <a:bodyPr/>
        <a:lstStyle/>
        <a:p>
          <a:pPr rtl="0"/>
          <a:r>
            <a:rPr lang="en-US" sz="1000" dirty="0" smtClean="0"/>
            <a:t>DC Chamber of Commerce - Arthur Henderson</a:t>
          </a:r>
          <a:endParaRPr lang="en-US" sz="1000" dirty="0"/>
        </a:p>
      </dgm:t>
    </dgm:pt>
    <dgm:pt modelId="{8004C281-7427-4EB0-BA2C-1EE50372B132}" type="parTrans" cxnId="{F8B4A362-E1F4-4922-A055-8D34F9E71F17}">
      <dgm:prSet/>
      <dgm:spPr/>
      <dgm:t>
        <a:bodyPr/>
        <a:lstStyle/>
        <a:p>
          <a:endParaRPr lang="en-US"/>
        </a:p>
      </dgm:t>
    </dgm:pt>
    <dgm:pt modelId="{972FD5B7-4702-458F-9D57-8232B517BDE1}" type="sibTrans" cxnId="{F8B4A362-E1F4-4922-A055-8D34F9E71F17}">
      <dgm:prSet/>
      <dgm:spPr/>
      <dgm:t>
        <a:bodyPr/>
        <a:lstStyle/>
        <a:p>
          <a:endParaRPr lang="en-US"/>
        </a:p>
      </dgm:t>
    </dgm:pt>
    <dgm:pt modelId="{C5326537-D7A8-E743-8837-B1239487341C}">
      <dgm:prSet custT="1"/>
      <dgm:spPr/>
      <dgm:t>
        <a:bodyPr/>
        <a:lstStyle/>
        <a:p>
          <a:pPr rtl="0"/>
          <a:r>
            <a:rPr lang="en-US" sz="1000" dirty="0" smtClean="0"/>
            <a:t>Central Labor Council - Benjamin </a:t>
          </a:r>
          <a:r>
            <a:rPr lang="en-US" sz="1000" dirty="0" err="1" smtClean="0"/>
            <a:t>Shellman</a:t>
          </a:r>
          <a:endParaRPr lang="en-US" sz="1000" dirty="0"/>
        </a:p>
      </dgm:t>
    </dgm:pt>
    <dgm:pt modelId="{CB0E0903-4681-6C48-AB56-671A1F9A8E98}" type="parTrans" cxnId="{C05A0045-A182-F542-8B26-C4B0D3112496}">
      <dgm:prSet/>
      <dgm:spPr/>
      <dgm:t>
        <a:bodyPr/>
        <a:lstStyle/>
        <a:p>
          <a:endParaRPr lang="en-US"/>
        </a:p>
      </dgm:t>
    </dgm:pt>
    <dgm:pt modelId="{1996E300-327D-644B-AFF1-2214ED3A18C8}" type="sibTrans" cxnId="{C05A0045-A182-F542-8B26-C4B0D3112496}">
      <dgm:prSet/>
      <dgm:spPr/>
      <dgm:t>
        <a:bodyPr/>
        <a:lstStyle/>
        <a:p>
          <a:endParaRPr lang="en-US"/>
        </a:p>
      </dgm:t>
    </dgm:pt>
    <dgm:pt modelId="{2E518E53-BDBE-461A-81F3-0059A146966C}">
      <dgm:prSet custT="1"/>
      <dgm:spPr/>
      <dgm:t>
        <a:bodyPr/>
        <a:lstStyle/>
        <a:p>
          <a:pPr rtl="0"/>
          <a:r>
            <a:rPr lang="en-US" sz="1000" dirty="0" smtClean="0"/>
            <a:t>UDC - Jerome Paige</a:t>
          </a:r>
          <a:endParaRPr lang="en-US" sz="1000" dirty="0"/>
        </a:p>
      </dgm:t>
    </dgm:pt>
    <dgm:pt modelId="{8C30FADA-948C-4CD5-9B42-5EE876BCCFCE}" type="parTrans" cxnId="{ABA97230-3292-45A3-B5FF-4A0BF68C8AEE}">
      <dgm:prSet/>
      <dgm:spPr/>
      <dgm:t>
        <a:bodyPr/>
        <a:lstStyle/>
        <a:p>
          <a:endParaRPr lang="en-US"/>
        </a:p>
      </dgm:t>
    </dgm:pt>
    <dgm:pt modelId="{65CE2B2A-AE55-4DEE-9811-0762D229DAEC}" type="sibTrans" cxnId="{ABA97230-3292-45A3-B5FF-4A0BF68C8AEE}">
      <dgm:prSet/>
      <dgm:spPr/>
      <dgm:t>
        <a:bodyPr/>
        <a:lstStyle/>
        <a:p>
          <a:endParaRPr lang="en-US"/>
        </a:p>
      </dgm:t>
    </dgm:pt>
    <dgm:pt modelId="{99091B1E-9B25-4AB1-8239-D4F2182DC1DC}" type="pres">
      <dgm:prSet presAssocID="{FB4770C0-E8FF-46F4-A836-8ADB44FA5D4B}" presName="linear" presStyleCnt="0">
        <dgm:presLayoutVars>
          <dgm:animLvl val="lvl"/>
          <dgm:resizeHandles val="exact"/>
        </dgm:presLayoutVars>
      </dgm:prSet>
      <dgm:spPr/>
      <dgm:t>
        <a:bodyPr/>
        <a:lstStyle/>
        <a:p>
          <a:endParaRPr lang="en-US"/>
        </a:p>
      </dgm:t>
    </dgm:pt>
    <dgm:pt modelId="{075DCEEF-1E0F-4904-8E74-C57F39D7C855}" type="pres">
      <dgm:prSet presAssocID="{42758C89-8AF4-4328-A19F-33ED9755254E}" presName="parentText" presStyleLbl="node1" presStyleIdx="0" presStyleCnt="6">
        <dgm:presLayoutVars>
          <dgm:chMax val="0"/>
          <dgm:bulletEnabled val="1"/>
        </dgm:presLayoutVars>
      </dgm:prSet>
      <dgm:spPr/>
      <dgm:t>
        <a:bodyPr/>
        <a:lstStyle/>
        <a:p>
          <a:endParaRPr lang="en-US"/>
        </a:p>
      </dgm:t>
    </dgm:pt>
    <dgm:pt modelId="{5C7B3876-C893-46A4-9DE5-9FD5ECE2D441}" type="pres">
      <dgm:prSet presAssocID="{42758C89-8AF4-4328-A19F-33ED9755254E}" presName="childText" presStyleLbl="revTx" presStyleIdx="0" presStyleCnt="6">
        <dgm:presLayoutVars>
          <dgm:bulletEnabled val="1"/>
        </dgm:presLayoutVars>
      </dgm:prSet>
      <dgm:spPr/>
      <dgm:t>
        <a:bodyPr/>
        <a:lstStyle/>
        <a:p>
          <a:endParaRPr lang="en-US"/>
        </a:p>
      </dgm:t>
    </dgm:pt>
    <dgm:pt modelId="{CCE701D2-37C7-4501-9922-BA4C56311F3E}" type="pres">
      <dgm:prSet presAssocID="{E59B31E5-2A16-4A9E-90EC-0CBC7344D025}" presName="parentText" presStyleLbl="node1" presStyleIdx="1" presStyleCnt="6">
        <dgm:presLayoutVars>
          <dgm:chMax val="0"/>
          <dgm:bulletEnabled val="1"/>
        </dgm:presLayoutVars>
      </dgm:prSet>
      <dgm:spPr/>
      <dgm:t>
        <a:bodyPr/>
        <a:lstStyle/>
        <a:p>
          <a:endParaRPr lang="en-US"/>
        </a:p>
      </dgm:t>
    </dgm:pt>
    <dgm:pt modelId="{A251B01E-A5CE-4B25-A1A3-7497826AE8AC}" type="pres">
      <dgm:prSet presAssocID="{E59B31E5-2A16-4A9E-90EC-0CBC7344D025}" presName="childText" presStyleLbl="revTx" presStyleIdx="1" presStyleCnt="6">
        <dgm:presLayoutVars>
          <dgm:bulletEnabled val="1"/>
        </dgm:presLayoutVars>
      </dgm:prSet>
      <dgm:spPr/>
      <dgm:t>
        <a:bodyPr/>
        <a:lstStyle/>
        <a:p>
          <a:endParaRPr lang="en-US"/>
        </a:p>
      </dgm:t>
    </dgm:pt>
    <dgm:pt modelId="{054AEA72-2773-436D-95AF-014352282339}" type="pres">
      <dgm:prSet presAssocID="{A29A4F92-F3BA-478E-9256-03A0DFA51EFE}" presName="parentText" presStyleLbl="node1" presStyleIdx="2" presStyleCnt="6">
        <dgm:presLayoutVars>
          <dgm:chMax val="0"/>
          <dgm:bulletEnabled val="1"/>
        </dgm:presLayoutVars>
      </dgm:prSet>
      <dgm:spPr/>
      <dgm:t>
        <a:bodyPr/>
        <a:lstStyle/>
        <a:p>
          <a:endParaRPr lang="en-US"/>
        </a:p>
      </dgm:t>
    </dgm:pt>
    <dgm:pt modelId="{2CDF2B6C-39F4-453D-9777-34AACC0CA8FB}" type="pres">
      <dgm:prSet presAssocID="{A29A4F92-F3BA-478E-9256-03A0DFA51EFE}" presName="childText" presStyleLbl="revTx" presStyleIdx="2" presStyleCnt="6">
        <dgm:presLayoutVars>
          <dgm:bulletEnabled val="1"/>
        </dgm:presLayoutVars>
      </dgm:prSet>
      <dgm:spPr/>
      <dgm:t>
        <a:bodyPr/>
        <a:lstStyle/>
        <a:p>
          <a:endParaRPr lang="en-US"/>
        </a:p>
      </dgm:t>
    </dgm:pt>
    <dgm:pt modelId="{2504C834-FF48-47D5-B3EB-8A46AC904D44}" type="pres">
      <dgm:prSet presAssocID="{2E680910-E342-4AA4-BE7A-48ECA9A51C3C}" presName="parentText" presStyleLbl="node1" presStyleIdx="3" presStyleCnt="6">
        <dgm:presLayoutVars>
          <dgm:chMax val="0"/>
          <dgm:bulletEnabled val="1"/>
        </dgm:presLayoutVars>
      </dgm:prSet>
      <dgm:spPr/>
      <dgm:t>
        <a:bodyPr/>
        <a:lstStyle/>
        <a:p>
          <a:endParaRPr lang="en-US"/>
        </a:p>
      </dgm:t>
    </dgm:pt>
    <dgm:pt modelId="{42E25152-01E9-4044-8F4B-40DD75AF1ACE}" type="pres">
      <dgm:prSet presAssocID="{2E680910-E342-4AA4-BE7A-48ECA9A51C3C}" presName="childText" presStyleLbl="revTx" presStyleIdx="3" presStyleCnt="6">
        <dgm:presLayoutVars>
          <dgm:bulletEnabled val="1"/>
        </dgm:presLayoutVars>
      </dgm:prSet>
      <dgm:spPr/>
      <dgm:t>
        <a:bodyPr/>
        <a:lstStyle/>
        <a:p>
          <a:endParaRPr lang="en-US"/>
        </a:p>
      </dgm:t>
    </dgm:pt>
    <dgm:pt modelId="{2F3240B1-86A1-4B38-93AD-98DE65880B3E}" type="pres">
      <dgm:prSet presAssocID="{E24AE9A0-98CD-434B-9F9A-AD6EF43428CA}" presName="parentText" presStyleLbl="node1" presStyleIdx="4" presStyleCnt="6">
        <dgm:presLayoutVars>
          <dgm:chMax val="0"/>
          <dgm:bulletEnabled val="1"/>
        </dgm:presLayoutVars>
      </dgm:prSet>
      <dgm:spPr/>
      <dgm:t>
        <a:bodyPr/>
        <a:lstStyle/>
        <a:p>
          <a:endParaRPr lang="en-US"/>
        </a:p>
      </dgm:t>
    </dgm:pt>
    <dgm:pt modelId="{346E760A-D9BF-4507-A8AE-5CEC564289C0}" type="pres">
      <dgm:prSet presAssocID="{E24AE9A0-98CD-434B-9F9A-AD6EF43428CA}" presName="childText" presStyleLbl="revTx" presStyleIdx="4" presStyleCnt="6">
        <dgm:presLayoutVars>
          <dgm:bulletEnabled val="1"/>
        </dgm:presLayoutVars>
      </dgm:prSet>
      <dgm:spPr/>
      <dgm:t>
        <a:bodyPr/>
        <a:lstStyle/>
        <a:p>
          <a:endParaRPr lang="en-US"/>
        </a:p>
      </dgm:t>
    </dgm:pt>
    <dgm:pt modelId="{309092C0-18C8-4E9C-87C6-CCACA4A21999}" type="pres">
      <dgm:prSet presAssocID="{C0D34191-8738-4E86-A967-3F9763BEE1AC}" presName="parentText" presStyleLbl="node1" presStyleIdx="5" presStyleCnt="6">
        <dgm:presLayoutVars>
          <dgm:chMax val="0"/>
          <dgm:bulletEnabled val="1"/>
        </dgm:presLayoutVars>
      </dgm:prSet>
      <dgm:spPr/>
      <dgm:t>
        <a:bodyPr/>
        <a:lstStyle/>
        <a:p>
          <a:endParaRPr lang="en-US"/>
        </a:p>
      </dgm:t>
    </dgm:pt>
    <dgm:pt modelId="{60A2A52A-1A1F-42CD-819A-8F9FCE254A89}" type="pres">
      <dgm:prSet presAssocID="{C0D34191-8738-4E86-A967-3F9763BEE1AC}" presName="childText" presStyleLbl="revTx" presStyleIdx="5" presStyleCnt="6">
        <dgm:presLayoutVars>
          <dgm:bulletEnabled val="1"/>
        </dgm:presLayoutVars>
      </dgm:prSet>
      <dgm:spPr/>
      <dgm:t>
        <a:bodyPr/>
        <a:lstStyle/>
        <a:p>
          <a:endParaRPr lang="en-US"/>
        </a:p>
      </dgm:t>
    </dgm:pt>
  </dgm:ptLst>
  <dgm:cxnLst>
    <dgm:cxn modelId="{0AC88457-957B-4D8C-A780-2E42BC1B9672}" type="presOf" srcId="{C0D34191-8738-4E86-A967-3F9763BEE1AC}" destId="{309092C0-18C8-4E9C-87C6-CCACA4A21999}" srcOrd="0" destOrd="0" presId="urn:microsoft.com/office/officeart/2005/8/layout/vList2"/>
    <dgm:cxn modelId="{F8B4A362-E1F4-4922-A055-8D34F9E71F17}" srcId="{C0D34191-8738-4E86-A967-3F9763BEE1AC}" destId="{24569870-A57A-4CE6-BEBD-D5C1E5738D4C}" srcOrd="1" destOrd="0" parTransId="{8004C281-7427-4EB0-BA2C-1EE50372B132}" sibTransId="{972FD5B7-4702-458F-9D57-8232B517BDE1}"/>
    <dgm:cxn modelId="{9C40B713-E7B9-4D7B-9089-A9B44C5BDF5F}" type="presOf" srcId="{9B3B70D3-3AE1-4F1E-9D48-032F7A884F58}" destId="{2CDF2B6C-39F4-453D-9777-34AACC0CA8FB}" srcOrd="0" destOrd="5" presId="urn:microsoft.com/office/officeart/2005/8/layout/vList2"/>
    <dgm:cxn modelId="{BF21C8EF-5943-4B64-8705-93C6498919DC}" srcId="{C0D34191-8738-4E86-A967-3F9763BEE1AC}" destId="{39B6F9E7-B4A4-4C46-9928-484586C89405}" srcOrd="0" destOrd="0" parTransId="{88F89D75-5265-488C-A6E9-9EC679369ED0}" sibTransId="{A47D8416-2277-47EE-AA25-1D6109A6D81E}"/>
    <dgm:cxn modelId="{A0D16731-62B3-4F1F-9D78-AF9C20FD5CF7}" type="presOf" srcId="{FB4770C0-E8FF-46F4-A836-8ADB44FA5D4B}" destId="{99091B1E-9B25-4AB1-8239-D4F2182DC1DC}" srcOrd="0" destOrd="0" presId="urn:microsoft.com/office/officeart/2005/8/layout/vList2"/>
    <dgm:cxn modelId="{D8C7BD7B-9C51-4F1D-8DD8-0E3DA00F286F}" type="presOf" srcId="{64730D29-C038-4B85-8B11-2AD094D42946}" destId="{A251B01E-A5CE-4B25-A1A3-7497826AE8AC}" srcOrd="0" destOrd="1" presId="urn:microsoft.com/office/officeart/2005/8/layout/vList2"/>
    <dgm:cxn modelId="{21B3B6FD-73AE-40A5-BAD9-63CD43A577C7}" srcId="{E59B31E5-2A16-4A9E-90EC-0CBC7344D025}" destId="{8551CF43-99D4-48BA-9382-9A7FF1EFFE1D}" srcOrd="0" destOrd="0" parTransId="{8A8331A8-67FB-4FF7-B02A-3F1FB1A90D78}" sibTransId="{BD964E82-43E5-4D4E-A719-2FD902268607}"/>
    <dgm:cxn modelId="{C05A0045-A182-F542-8B26-C4B0D3112496}" srcId="{42758C89-8AF4-4328-A19F-33ED9755254E}" destId="{C5326537-D7A8-E743-8837-B1239487341C}" srcOrd="2" destOrd="0" parTransId="{CB0E0903-4681-6C48-AB56-671A1F9A8E98}" sibTransId="{1996E300-327D-644B-AFF1-2214ED3A18C8}"/>
    <dgm:cxn modelId="{9763B374-8EB5-4021-971F-B230ED7443E8}" type="presOf" srcId="{283EA009-6FF5-4775-BBAB-48AF4CD7F737}" destId="{5C7B3876-C893-46A4-9DE5-9FD5ECE2D441}" srcOrd="0" destOrd="1" presId="urn:microsoft.com/office/officeart/2005/8/layout/vList2"/>
    <dgm:cxn modelId="{279C83D5-AC7C-4B06-945B-49B60ADCDDC8}" type="presOf" srcId="{E67593C2-EE4F-4E3F-ADA7-01D3FFE161AC}" destId="{346E760A-D9BF-4507-A8AE-5CEC564289C0}" srcOrd="0" destOrd="0" presId="urn:microsoft.com/office/officeart/2005/8/layout/vList2"/>
    <dgm:cxn modelId="{EBA26EF6-B964-4A4A-A585-9C5FBF5B0BD5}" srcId="{A29A4F92-F3BA-478E-9256-03A0DFA51EFE}" destId="{BEEAB081-095B-4869-B4FA-01B674030947}" srcOrd="0" destOrd="0" parTransId="{A3993E07-5774-405F-BDBC-9893F4181DC8}" sibTransId="{CB553606-A505-461D-8AC0-E0C9F63377F0}"/>
    <dgm:cxn modelId="{177D9AA4-FA64-4CB6-8ABC-ABBA0A8D5947}" type="presOf" srcId="{9A456D7B-75B4-44AC-B433-3578DFB9D323}" destId="{42E25152-01E9-4044-8F4B-40DD75AF1ACE}" srcOrd="0" destOrd="2" presId="urn:microsoft.com/office/officeart/2005/8/layout/vList2"/>
    <dgm:cxn modelId="{1AA59552-E7CB-43B6-9C42-49905F7E19C4}" srcId="{FB4770C0-E8FF-46F4-A836-8ADB44FA5D4B}" destId="{C0D34191-8738-4E86-A967-3F9763BEE1AC}" srcOrd="5" destOrd="0" parTransId="{2A71F749-D15B-4EA2-8AD2-8D14AB914EFC}" sibTransId="{D2CF7217-CB90-434A-BD05-46C85A9773E0}"/>
    <dgm:cxn modelId="{D077997A-AB15-4229-BCEF-1388BA763A96}" type="presOf" srcId="{42122613-507D-432F-815F-7E1D6AD7204A}" destId="{42E25152-01E9-4044-8F4B-40DD75AF1ACE}" srcOrd="0" destOrd="0" presId="urn:microsoft.com/office/officeart/2005/8/layout/vList2"/>
    <dgm:cxn modelId="{810974F5-F255-4487-A5D8-9E6A4854A77E}" srcId="{FB4770C0-E8FF-46F4-A836-8ADB44FA5D4B}" destId="{E59B31E5-2A16-4A9E-90EC-0CBC7344D025}" srcOrd="1" destOrd="0" parTransId="{28739C18-1688-4A4C-B467-35FA0311ABC2}" sibTransId="{740FECAC-62F4-4782-B32A-096644B893D1}"/>
    <dgm:cxn modelId="{9D3A90C0-3B54-4533-818E-BD8541560341}" srcId="{FB4770C0-E8FF-46F4-A836-8ADB44FA5D4B}" destId="{42758C89-8AF4-4328-A19F-33ED9755254E}" srcOrd="0" destOrd="0" parTransId="{17643A2B-3D2D-4FC3-8718-3B451977EF65}" sibTransId="{199FAFE8-30CC-4123-86EF-B2D522027910}"/>
    <dgm:cxn modelId="{E214B3E4-072D-4068-84D4-78DE53A103ED}" srcId="{E59B31E5-2A16-4A9E-90EC-0CBC7344D025}" destId="{280E16A1-5208-4DF8-9846-1972CD7EAE15}" srcOrd="3" destOrd="0" parTransId="{A83CBFA5-B6FD-4E29-B7C5-C41E84D6F8A6}" sibTransId="{FCE39628-966C-4C84-B82D-52C1CAA5116D}"/>
    <dgm:cxn modelId="{2B9C8E96-F255-42D5-8386-D6BC545C1D4D}" type="presOf" srcId="{BD31B839-2F26-4129-855A-DAB80C995C08}" destId="{A251B01E-A5CE-4B25-A1A3-7497826AE8AC}" srcOrd="0" destOrd="4" presId="urn:microsoft.com/office/officeart/2005/8/layout/vList2"/>
    <dgm:cxn modelId="{F43248D8-EECD-4B42-AB0F-60D8CCD59976}" type="presOf" srcId="{5DA027C0-3CA5-4B59-87F5-043EF632F778}" destId="{2CDF2B6C-39F4-453D-9777-34AACC0CA8FB}" srcOrd="0" destOrd="6" presId="urn:microsoft.com/office/officeart/2005/8/layout/vList2"/>
    <dgm:cxn modelId="{45A10983-3F95-4364-B22A-5964B946F7A4}" type="presOf" srcId="{E24AE9A0-98CD-434B-9F9A-AD6EF43428CA}" destId="{2F3240B1-86A1-4B38-93AD-98DE65880B3E}" srcOrd="0" destOrd="0" presId="urn:microsoft.com/office/officeart/2005/8/layout/vList2"/>
    <dgm:cxn modelId="{8302AC9F-6894-4751-8555-0B6EB9EE69B5}" type="presOf" srcId="{BD348FD2-BCBE-4D94-887B-ADB32F9B2C1A}" destId="{2CDF2B6C-39F4-453D-9777-34AACC0CA8FB}" srcOrd="0" destOrd="1" presId="urn:microsoft.com/office/officeart/2005/8/layout/vList2"/>
    <dgm:cxn modelId="{04B12D20-507A-4633-9A10-D6F7D2B333D1}" srcId="{A29A4F92-F3BA-478E-9256-03A0DFA51EFE}" destId="{7A9B9980-38E0-4F79-8DB5-D3A30C486851}" srcOrd="2" destOrd="0" parTransId="{3333C492-AA96-4453-9ABF-14BFA417F04B}" sibTransId="{97971523-DF4A-416C-8F73-C52C4DE00616}"/>
    <dgm:cxn modelId="{AB41870E-B273-4F34-8A12-6F3173E344AA}" srcId="{42758C89-8AF4-4328-A19F-33ED9755254E}" destId="{283EA009-6FF5-4775-BBAB-48AF4CD7F737}" srcOrd="1" destOrd="0" parTransId="{65C6B833-05A3-4212-9B26-5667527EEBCB}" sibTransId="{C013B5BB-48BF-44DF-BE1B-A7F82893DD93}"/>
    <dgm:cxn modelId="{2C59E1BB-12B7-48B0-95C1-915F3B649F4F}" srcId="{E59B31E5-2A16-4A9E-90EC-0CBC7344D025}" destId="{9C931A9F-BAA8-44F4-98B2-4D7B775B9F17}" srcOrd="2" destOrd="0" parTransId="{1B144C53-3D68-4B5B-A745-FB83CD99A9E2}" sibTransId="{E6A94CA9-A5FE-4342-95A5-36DEA24F15A5}"/>
    <dgm:cxn modelId="{2DE04D63-2DFF-4751-B0E7-0B87714E92F2}" type="presOf" srcId="{24569870-A57A-4CE6-BEBD-D5C1E5738D4C}" destId="{60A2A52A-1A1F-42CD-819A-8F9FCE254A89}" srcOrd="0" destOrd="1" presId="urn:microsoft.com/office/officeart/2005/8/layout/vList2"/>
    <dgm:cxn modelId="{5114B408-0532-419D-A4A7-8958A9F0E77A}" type="presOf" srcId="{1FC3CD60-5B2B-49ED-A9DC-C3A11BC7C017}" destId="{42E25152-01E9-4044-8F4B-40DD75AF1ACE}" srcOrd="0" destOrd="1" presId="urn:microsoft.com/office/officeart/2005/8/layout/vList2"/>
    <dgm:cxn modelId="{AF841FDE-4109-467E-AF13-A54E2986F34D}" type="presOf" srcId="{BEEAB081-095B-4869-B4FA-01B674030947}" destId="{2CDF2B6C-39F4-453D-9777-34AACC0CA8FB}" srcOrd="0" destOrd="0" presId="urn:microsoft.com/office/officeart/2005/8/layout/vList2"/>
    <dgm:cxn modelId="{AF03F0F1-2343-4540-9E3A-FFD4467A0B9A}" type="presOf" srcId="{2E518E53-BDBE-461A-81F3-0059A146966C}" destId="{346E760A-D9BF-4507-A8AE-5CEC564289C0}" srcOrd="0" destOrd="1" presId="urn:microsoft.com/office/officeart/2005/8/layout/vList2"/>
    <dgm:cxn modelId="{F98B4319-FE3F-446B-A7E9-36C1C7FA92E7}" type="presOf" srcId="{A29A4F92-F3BA-478E-9256-03A0DFA51EFE}" destId="{054AEA72-2773-436D-95AF-014352282339}" srcOrd="0" destOrd="0" presId="urn:microsoft.com/office/officeart/2005/8/layout/vList2"/>
    <dgm:cxn modelId="{509F74FC-9794-41DA-BC46-85B819C8FB09}" type="presOf" srcId="{E59B31E5-2A16-4A9E-90EC-0CBC7344D025}" destId="{CCE701D2-37C7-4501-9922-BA4C56311F3E}" srcOrd="0" destOrd="0" presId="urn:microsoft.com/office/officeart/2005/8/layout/vList2"/>
    <dgm:cxn modelId="{5969DE05-BF96-449B-BF52-CF42B86C4A17}" srcId="{E24AE9A0-98CD-434B-9F9A-AD6EF43428CA}" destId="{E67593C2-EE4F-4E3F-ADA7-01D3FFE161AC}" srcOrd="0" destOrd="0" parTransId="{0DD5E4D8-1F99-4371-9796-8E7915D68A21}" sibTransId="{C0A7AFE8-27D9-4788-9E75-001B4AB93627}"/>
    <dgm:cxn modelId="{52708FE1-3748-4BE5-9F11-AA112753D45B}" srcId="{E59B31E5-2A16-4A9E-90EC-0CBC7344D025}" destId="{BD31B839-2F26-4129-855A-DAB80C995C08}" srcOrd="4" destOrd="0" parTransId="{72B8BB86-0D8B-423D-B2AD-1F78B327322C}" sibTransId="{E83200E3-03AA-4F2D-9A3B-08214E132C5B}"/>
    <dgm:cxn modelId="{F49F58EF-02F6-40B1-8D68-902DBD2F4611}" srcId="{2E680910-E342-4AA4-BE7A-48ECA9A51C3C}" destId="{1FC3CD60-5B2B-49ED-A9DC-C3A11BC7C017}" srcOrd="1" destOrd="0" parTransId="{374B28F3-848A-45FC-A08D-8C4441E741E8}" sibTransId="{BE7D8F3A-DA87-4DED-8917-00DDB3134E46}"/>
    <dgm:cxn modelId="{3DF95E96-AA83-401F-8DFA-424A43D51BA5}" type="presOf" srcId="{42758C89-8AF4-4328-A19F-33ED9755254E}" destId="{075DCEEF-1E0F-4904-8E74-C57F39D7C855}" srcOrd="0" destOrd="0" presId="urn:microsoft.com/office/officeart/2005/8/layout/vList2"/>
    <dgm:cxn modelId="{38ED6384-2D31-4E54-8ADB-032761E76D3E}" srcId="{FB4770C0-E8FF-46F4-A836-8ADB44FA5D4B}" destId="{A29A4F92-F3BA-478E-9256-03A0DFA51EFE}" srcOrd="2" destOrd="0" parTransId="{5BAF2C1F-4DC9-46AB-B486-09E9CE56173E}" sibTransId="{C74264DD-D1FB-4669-9E33-5092B9BD34C1}"/>
    <dgm:cxn modelId="{EDA7FA6C-4C55-4678-8BF2-7A275E039049}" type="presOf" srcId="{280E16A1-5208-4DF8-9846-1972CD7EAE15}" destId="{A251B01E-A5CE-4B25-A1A3-7497826AE8AC}" srcOrd="0" destOrd="3" presId="urn:microsoft.com/office/officeart/2005/8/layout/vList2"/>
    <dgm:cxn modelId="{7039C7FB-CA43-4F92-81DA-ABD5E46964A0}" type="presOf" srcId="{7A9B9980-38E0-4F79-8DB5-D3A30C486851}" destId="{2CDF2B6C-39F4-453D-9777-34AACC0CA8FB}" srcOrd="0" destOrd="2" presId="urn:microsoft.com/office/officeart/2005/8/layout/vList2"/>
    <dgm:cxn modelId="{BE034A91-4A0A-43E9-8E4B-4F1E5A311C6D}" srcId="{A29A4F92-F3BA-478E-9256-03A0DFA51EFE}" destId="{5DA027C0-3CA5-4B59-87F5-043EF632F778}" srcOrd="6" destOrd="0" parTransId="{3BD339AB-EFF6-4DDE-927B-B6F5F77AC776}" sibTransId="{F5E1A296-E6F8-4935-8862-0C16310C452D}"/>
    <dgm:cxn modelId="{12345FBF-A7B7-403F-87F9-EDF6B9568853}" type="presOf" srcId="{62ECA09B-E598-4E50-BE23-01AE419BCD34}" destId="{2CDF2B6C-39F4-453D-9777-34AACC0CA8FB}" srcOrd="0" destOrd="3" presId="urn:microsoft.com/office/officeart/2005/8/layout/vList2"/>
    <dgm:cxn modelId="{5E927E96-7372-4F0C-962F-939BB5D46793}" srcId="{42758C89-8AF4-4328-A19F-33ED9755254E}" destId="{60D8F685-74C9-42DF-BDE0-7A4CDDD57B10}" srcOrd="0" destOrd="0" parTransId="{3AE18845-8B39-43A1-869B-088E392C157B}" sibTransId="{3C9B99E6-8A61-4D90-92C5-98BFA64EE559}"/>
    <dgm:cxn modelId="{38BEF088-2CE4-46D4-98A0-1C6ECDC7E4D3}" srcId="{A29A4F92-F3BA-478E-9256-03A0DFA51EFE}" destId="{50C29CEF-B7C7-4379-996A-AA8A6E0553B7}" srcOrd="4" destOrd="0" parTransId="{7CD30D4B-F58B-4DB0-B784-1557BC24377A}" sibTransId="{4A85F515-1EB0-4578-AD5B-F17DCBA173BD}"/>
    <dgm:cxn modelId="{01175CD6-4D59-44E5-B9C4-D232EB5E1A24}" srcId="{E59B31E5-2A16-4A9E-90EC-0CBC7344D025}" destId="{64730D29-C038-4B85-8B11-2AD094D42946}" srcOrd="1" destOrd="0" parTransId="{FEFED1B6-7303-4EFA-AEFF-4BACEF721A25}" sibTransId="{79316C06-CAE4-4A37-983F-05605D2291A7}"/>
    <dgm:cxn modelId="{2938A4D7-FD5C-4F64-A3CA-09C2725FBF06}" type="presOf" srcId="{8551CF43-99D4-48BA-9382-9A7FF1EFFE1D}" destId="{A251B01E-A5CE-4B25-A1A3-7497826AE8AC}" srcOrd="0" destOrd="0" presId="urn:microsoft.com/office/officeart/2005/8/layout/vList2"/>
    <dgm:cxn modelId="{3B10B3F7-1AA7-4102-B3FA-ABE95ACA1488}" srcId="{A29A4F92-F3BA-478E-9256-03A0DFA51EFE}" destId="{62ECA09B-E598-4E50-BE23-01AE419BCD34}" srcOrd="3" destOrd="0" parTransId="{43B31341-AE07-4FC9-8D81-7CA629DFCB4A}" sibTransId="{345C3A5B-4749-4288-B6FC-D423C1F3317D}"/>
    <dgm:cxn modelId="{50510F16-E03F-454F-A6E9-BDE493DAD510}" type="presOf" srcId="{50C29CEF-B7C7-4379-996A-AA8A6E0553B7}" destId="{2CDF2B6C-39F4-453D-9777-34AACC0CA8FB}" srcOrd="0" destOrd="4" presId="urn:microsoft.com/office/officeart/2005/8/layout/vList2"/>
    <dgm:cxn modelId="{F40BDA6E-CB4B-4148-9663-43437AD5CF67}" srcId="{E59B31E5-2A16-4A9E-90EC-0CBC7344D025}" destId="{7E479451-E398-4294-BC72-65FD2EA4576C}" srcOrd="5" destOrd="0" parTransId="{A91DC993-96D0-4CA6-A176-421519358078}" sibTransId="{1E8DBD20-CF94-4D3C-9708-8CDA788F33CC}"/>
    <dgm:cxn modelId="{23D200C1-FF97-4376-AF5E-E22012F656B6}" type="presOf" srcId="{C5326537-D7A8-E743-8837-B1239487341C}" destId="{5C7B3876-C893-46A4-9DE5-9FD5ECE2D441}" srcOrd="0" destOrd="2" presId="urn:microsoft.com/office/officeart/2005/8/layout/vList2"/>
    <dgm:cxn modelId="{8225DB5B-580D-4435-8E4B-1ACD8F630FCA}" srcId="{FB4770C0-E8FF-46F4-A836-8ADB44FA5D4B}" destId="{E24AE9A0-98CD-434B-9F9A-AD6EF43428CA}" srcOrd="4" destOrd="0" parTransId="{4E828F20-7179-4A69-9D28-9C35CBE6F238}" sibTransId="{DBE1E57F-C2D4-4A6E-BA2F-B34CA5F0F6A3}"/>
    <dgm:cxn modelId="{1DB3745B-5726-47F4-815A-ACBD2690B0A7}" type="presOf" srcId="{9C931A9F-BAA8-44F4-98B2-4D7B775B9F17}" destId="{A251B01E-A5CE-4B25-A1A3-7497826AE8AC}" srcOrd="0" destOrd="2" presId="urn:microsoft.com/office/officeart/2005/8/layout/vList2"/>
    <dgm:cxn modelId="{33423218-E462-4442-905D-9FBB1BE0422A}" type="presOf" srcId="{7E479451-E398-4294-BC72-65FD2EA4576C}" destId="{A251B01E-A5CE-4B25-A1A3-7497826AE8AC}" srcOrd="0" destOrd="5" presId="urn:microsoft.com/office/officeart/2005/8/layout/vList2"/>
    <dgm:cxn modelId="{01831030-711E-4873-89C8-AE17363ADFF1}" srcId="{A29A4F92-F3BA-478E-9256-03A0DFA51EFE}" destId="{BD348FD2-BCBE-4D94-887B-ADB32F9B2C1A}" srcOrd="1" destOrd="0" parTransId="{BCB120AD-3F6A-43B2-9167-23CFFEE44759}" sibTransId="{0A635CBA-F051-4106-A04E-07DB5716D908}"/>
    <dgm:cxn modelId="{9F1991EB-FBDD-4D16-A182-BD47EE77708D}" srcId="{2E680910-E342-4AA4-BE7A-48ECA9A51C3C}" destId="{42122613-507D-432F-815F-7E1D6AD7204A}" srcOrd="0" destOrd="0" parTransId="{CDFFF11A-E631-4E11-97D4-1A50C9BD0CFE}" sibTransId="{B0B018AE-9EB5-449A-9B1D-C0FB4B7C7097}"/>
    <dgm:cxn modelId="{AF261D67-C0D8-4B0E-956F-CF0847ACF4FC}" type="presOf" srcId="{2E680910-E342-4AA4-BE7A-48ECA9A51C3C}" destId="{2504C834-FF48-47D5-B3EB-8A46AC904D44}" srcOrd="0" destOrd="0" presId="urn:microsoft.com/office/officeart/2005/8/layout/vList2"/>
    <dgm:cxn modelId="{07891BD1-A796-4061-B906-D0E21B8A75BC}" type="presOf" srcId="{39B6F9E7-B4A4-4C46-9928-484586C89405}" destId="{60A2A52A-1A1F-42CD-819A-8F9FCE254A89}" srcOrd="0" destOrd="0" presId="urn:microsoft.com/office/officeart/2005/8/layout/vList2"/>
    <dgm:cxn modelId="{74818C1C-311E-46D6-91EC-A5F44296A4B5}" srcId="{2E680910-E342-4AA4-BE7A-48ECA9A51C3C}" destId="{9A456D7B-75B4-44AC-B433-3578DFB9D323}" srcOrd="2" destOrd="0" parTransId="{FA75763B-59BC-4B2F-9007-4543D700E237}" sibTransId="{EEACD5EA-E2A9-4726-ACD6-C5019D307F94}"/>
    <dgm:cxn modelId="{AE60AE15-034E-423C-8F56-8C95CF81E22C}" srcId="{FB4770C0-E8FF-46F4-A836-8ADB44FA5D4B}" destId="{2E680910-E342-4AA4-BE7A-48ECA9A51C3C}" srcOrd="3" destOrd="0" parTransId="{E834B9CE-2292-4CF8-8E36-F91F33E0E5B6}" sibTransId="{1BDD3986-DA76-4731-B0AC-E6CDC0B68F16}"/>
    <dgm:cxn modelId="{8FD53B8D-29B1-4216-899B-41DE548DC324}" srcId="{A29A4F92-F3BA-478E-9256-03A0DFA51EFE}" destId="{9B3B70D3-3AE1-4F1E-9D48-032F7A884F58}" srcOrd="5" destOrd="0" parTransId="{CB7530A0-5A6C-4CA0-95F8-D46099FD7102}" sibTransId="{910A4CC0-477C-4C06-B4B2-23AD70EE2D90}"/>
    <dgm:cxn modelId="{FE029D56-C0E9-41E5-A55E-B8561E307C4D}" type="presOf" srcId="{60D8F685-74C9-42DF-BDE0-7A4CDDD57B10}" destId="{5C7B3876-C893-46A4-9DE5-9FD5ECE2D441}" srcOrd="0" destOrd="0" presId="urn:microsoft.com/office/officeart/2005/8/layout/vList2"/>
    <dgm:cxn modelId="{ABA97230-3292-45A3-B5FF-4A0BF68C8AEE}" srcId="{E24AE9A0-98CD-434B-9F9A-AD6EF43428CA}" destId="{2E518E53-BDBE-461A-81F3-0059A146966C}" srcOrd="1" destOrd="0" parTransId="{8C30FADA-948C-4CD5-9B42-5EE876BCCFCE}" sibTransId="{65CE2B2A-AE55-4DEE-9811-0762D229DAEC}"/>
    <dgm:cxn modelId="{FCD6A566-6D13-4166-89E2-EB2A3B500F89}" type="presParOf" srcId="{99091B1E-9B25-4AB1-8239-D4F2182DC1DC}" destId="{075DCEEF-1E0F-4904-8E74-C57F39D7C855}" srcOrd="0" destOrd="0" presId="urn:microsoft.com/office/officeart/2005/8/layout/vList2"/>
    <dgm:cxn modelId="{B63C73E9-89FA-4FDC-9C6A-A3F797D8319E}" type="presParOf" srcId="{99091B1E-9B25-4AB1-8239-D4F2182DC1DC}" destId="{5C7B3876-C893-46A4-9DE5-9FD5ECE2D441}" srcOrd="1" destOrd="0" presId="urn:microsoft.com/office/officeart/2005/8/layout/vList2"/>
    <dgm:cxn modelId="{177BE5C2-3BE1-41F2-90CA-E3F2C5223C3D}" type="presParOf" srcId="{99091B1E-9B25-4AB1-8239-D4F2182DC1DC}" destId="{CCE701D2-37C7-4501-9922-BA4C56311F3E}" srcOrd="2" destOrd="0" presId="urn:microsoft.com/office/officeart/2005/8/layout/vList2"/>
    <dgm:cxn modelId="{64FF4928-D2D8-4C2D-AC9E-613F79B3325E}" type="presParOf" srcId="{99091B1E-9B25-4AB1-8239-D4F2182DC1DC}" destId="{A251B01E-A5CE-4B25-A1A3-7497826AE8AC}" srcOrd="3" destOrd="0" presId="urn:microsoft.com/office/officeart/2005/8/layout/vList2"/>
    <dgm:cxn modelId="{BB55FE6D-AA36-46B6-9F49-41EF4C613964}" type="presParOf" srcId="{99091B1E-9B25-4AB1-8239-D4F2182DC1DC}" destId="{054AEA72-2773-436D-95AF-014352282339}" srcOrd="4" destOrd="0" presId="urn:microsoft.com/office/officeart/2005/8/layout/vList2"/>
    <dgm:cxn modelId="{D15CFFF7-5F34-414F-8257-7D63C5BF72F2}" type="presParOf" srcId="{99091B1E-9B25-4AB1-8239-D4F2182DC1DC}" destId="{2CDF2B6C-39F4-453D-9777-34AACC0CA8FB}" srcOrd="5" destOrd="0" presId="urn:microsoft.com/office/officeart/2005/8/layout/vList2"/>
    <dgm:cxn modelId="{67222A4C-08E7-4963-93FB-F8276399070E}" type="presParOf" srcId="{99091B1E-9B25-4AB1-8239-D4F2182DC1DC}" destId="{2504C834-FF48-47D5-B3EB-8A46AC904D44}" srcOrd="6" destOrd="0" presId="urn:microsoft.com/office/officeart/2005/8/layout/vList2"/>
    <dgm:cxn modelId="{1F3C410B-C70D-481A-A1B9-99AC45080C14}" type="presParOf" srcId="{99091B1E-9B25-4AB1-8239-D4F2182DC1DC}" destId="{42E25152-01E9-4044-8F4B-40DD75AF1ACE}" srcOrd="7" destOrd="0" presId="urn:microsoft.com/office/officeart/2005/8/layout/vList2"/>
    <dgm:cxn modelId="{7E6FBB07-B8C2-48F2-8CA8-B708A023459F}" type="presParOf" srcId="{99091B1E-9B25-4AB1-8239-D4F2182DC1DC}" destId="{2F3240B1-86A1-4B38-93AD-98DE65880B3E}" srcOrd="8" destOrd="0" presId="urn:microsoft.com/office/officeart/2005/8/layout/vList2"/>
    <dgm:cxn modelId="{39910898-563A-4375-95E5-CA5452DA55BD}" type="presParOf" srcId="{99091B1E-9B25-4AB1-8239-D4F2182DC1DC}" destId="{346E760A-D9BF-4507-A8AE-5CEC564289C0}" srcOrd="9" destOrd="0" presId="urn:microsoft.com/office/officeart/2005/8/layout/vList2"/>
    <dgm:cxn modelId="{2DC02EA8-85E0-433F-A4CB-8398419F7598}" type="presParOf" srcId="{99091B1E-9B25-4AB1-8239-D4F2182DC1DC}" destId="{309092C0-18C8-4E9C-87C6-CCACA4A21999}" srcOrd="10" destOrd="0" presId="urn:microsoft.com/office/officeart/2005/8/layout/vList2"/>
    <dgm:cxn modelId="{FCF96092-9542-46B1-AC14-971FF67C2D44}" type="presParOf" srcId="{99091B1E-9B25-4AB1-8239-D4F2182DC1DC}" destId="{60A2A52A-1A1F-42CD-819A-8F9FCE254A89}" srcOrd="11"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227E708A-0AD0-4872-85C7-835848B1CDF9}"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3AEE21E7-AE54-462D-9244-A8D2C036E8FB}">
      <dgm:prSet/>
      <dgm:spPr/>
      <dgm:t>
        <a:bodyPr/>
        <a:lstStyle/>
        <a:p>
          <a:pPr rtl="0"/>
          <a:r>
            <a:rPr lang="en-US" smtClean="0"/>
            <a:t>Built in 1906</a:t>
          </a:r>
          <a:endParaRPr lang="en-US"/>
        </a:p>
      </dgm:t>
    </dgm:pt>
    <dgm:pt modelId="{460E291B-A923-46AB-8E41-3370F17ABB13}" type="parTrans" cxnId="{9C5AFCA9-7BDF-4B44-971C-8A63D17779BC}">
      <dgm:prSet/>
      <dgm:spPr/>
      <dgm:t>
        <a:bodyPr/>
        <a:lstStyle/>
        <a:p>
          <a:endParaRPr lang="en-US"/>
        </a:p>
      </dgm:t>
    </dgm:pt>
    <dgm:pt modelId="{A8731958-04BA-494B-A054-1E0E2D995778}" type="sibTrans" cxnId="{9C5AFCA9-7BDF-4B44-971C-8A63D17779BC}">
      <dgm:prSet/>
      <dgm:spPr/>
      <dgm:t>
        <a:bodyPr/>
        <a:lstStyle/>
        <a:p>
          <a:endParaRPr lang="en-US"/>
        </a:p>
      </dgm:t>
    </dgm:pt>
    <dgm:pt modelId="{939F9FE6-5D50-4E63-9546-39468FC9CBC0}">
      <dgm:prSet/>
      <dgm:spPr/>
      <dgm:t>
        <a:bodyPr/>
        <a:lstStyle/>
        <a:p>
          <a:pPr rtl="0"/>
          <a:r>
            <a:rPr lang="en-US" dirty="0" smtClean="0"/>
            <a:t>Six documented releases of toxic polychlorinated biphenyls (PCBs) between 1985 and 2003 </a:t>
          </a:r>
          <a:endParaRPr lang="en-US" dirty="0"/>
        </a:p>
      </dgm:t>
    </dgm:pt>
    <dgm:pt modelId="{E7192354-397E-4A46-A0C8-E1678D8E7415}" type="parTrans" cxnId="{95C15759-4DF9-404F-9563-7F100F92E184}">
      <dgm:prSet/>
      <dgm:spPr/>
      <dgm:t>
        <a:bodyPr/>
        <a:lstStyle/>
        <a:p>
          <a:endParaRPr lang="en-US"/>
        </a:p>
      </dgm:t>
    </dgm:pt>
    <dgm:pt modelId="{3C2D7739-3DC2-4237-9E9D-9937F5D5A112}" type="sibTrans" cxnId="{95C15759-4DF9-404F-9563-7F100F92E184}">
      <dgm:prSet/>
      <dgm:spPr/>
      <dgm:t>
        <a:bodyPr/>
        <a:lstStyle/>
        <a:p>
          <a:endParaRPr lang="en-US"/>
        </a:p>
      </dgm:t>
    </dgm:pt>
    <dgm:pt modelId="{1639684B-D8C8-4BCD-A053-4EC927A8E432}">
      <dgm:prSet/>
      <dgm:spPr/>
      <dgm:t>
        <a:bodyPr/>
        <a:lstStyle/>
        <a:p>
          <a:pPr rtl="0"/>
          <a:r>
            <a:rPr lang="en-US" smtClean="0"/>
            <a:t>PCB contamination of the Anacostia River</a:t>
          </a:r>
          <a:endParaRPr lang="en-US"/>
        </a:p>
      </dgm:t>
    </dgm:pt>
    <dgm:pt modelId="{2CFD4D0A-DE5A-4A54-B469-DA1D09FE0044}" type="parTrans" cxnId="{00850B53-ABB4-44E0-9DB5-4B090B503C10}">
      <dgm:prSet/>
      <dgm:spPr/>
      <dgm:t>
        <a:bodyPr/>
        <a:lstStyle/>
        <a:p>
          <a:endParaRPr lang="en-US"/>
        </a:p>
      </dgm:t>
    </dgm:pt>
    <dgm:pt modelId="{166FB0DE-04DE-4120-8569-9A997B153425}" type="sibTrans" cxnId="{00850B53-ABB4-44E0-9DB5-4B090B503C10}">
      <dgm:prSet/>
      <dgm:spPr/>
      <dgm:t>
        <a:bodyPr/>
        <a:lstStyle/>
        <a:p>
          <a:endParaRPr lang="en-US"/>
        </a:p>
      </dgm:t>
    </dgm:pt>
    <dgm:pt modelId="{407F4490-6E57-484A-8812-4F09BB2B3943}" type="pres">
      <dgm:prSet presAssocID="{227E708A-0AD0-4872-85C7-835848B1CDF9}" presName="linear" presStyleCnt="0">
        <dgm:presLayoutVars>
          <dgm:animLvl val="lvl"/>
          <dgm:resizeHandles val="exact"/>
        </dgm:presLayoutVars>
      </dgm:prSet>
      <dgm:spPr/>
      <dgm:t>
        <a:bodyPr/>
        <a:lstStyle/>
        <a:p>
          <a:endParaRPr lang="en-US"/>
        </a:p>
      </dgm:t>
    </dgm:pt>
    <dgm:pt modelId="{DA3FA682-34D9-4599-A20B-778CA89293E6}" type="pres">
      <dgm:prSet presAssocID="{3AEE21E7-AE54-462D-9244-A8D2C036E8FB}" presName="parentText" presStyleLbl="node1" presStyleIdx="0" presStyleCnt="3">
        <dgm:presLayoutVars>
          <dgm:chMax val="0"/>
          <dgm:bulletEnabled val="1"/>
        </dgm:presLayoutVars>
      </dgm:prSet>
      <dgm:spPr/>
      <dgm:t>
        <a:bodyPr/>
        <a:lstStyle/>
        <a:p>
          <a:endParaRPr lang="en-US"/>
        </a:p>
      </dgm:t>
    </dgm:pt>
    <dgm:pt modelId="{49165B35-6A17-47A1-8643-FD3E86E52601}" type="pres">
      <dgm:prSet presAssocID="{A8731958-04BA-494B-A054-1E0E2D995778}" presName="spacer" presStyleCnt="0"/>
      <dgm:spPr/>
    </dgm:pt>
    <dgm:pt modelId="{674B8A4D-9786-44AB-98FE-6B3D4B6EDD44}" type="pres">
      <dgm:prSet presAssocID="{939F9FE6-5D50-4E63-9546-39468FC9CBC0}" presName="parentText" presStyleLbl="node1" presStyleIdx="1" presStyleCnt="3">
        <dgm:presLayoutVars>
          <dgm:chMax val="0"/>
          <dgm:bulletEnabled val="1"/>
        </dgm:presLayoutVars>
      </dgm:prSet>
      <dgm:spPr/>
      <dgm:t>
        <a:bodyPr/>
        <a:lstStyle/>
        <a:p>
          <a:endParaRPr lang="en-US"/>
        </a:p>
      </dgm:t>
    </dgm:pt>
    <dgm:pt modelId="{1B03E0E6-2EF0-4D8B-B9A9-79FB4644DB3D}" type="pres">
      <dgm:prSet presAssocID="{3C2D7739-3DC2-4237-9E9D-9937F5D5A112}" presName="spacer" presStyleCnt="0"/>
      <dgm:spPr/>
    </dgm:pt>
    <dgm:pt modelId="{495BE411-DF47-4EA3-B15B-1ED6F0E8C6EE}" type="pres">
      <dgm:prSet presAssocID="{1639684B-D8C8-4BCD-A053-4EC927A8E432}" presName="parentText" presStyleLbl="node1" presStyleIdx="2" presStyleCnt="3">
        <dgm:presLayoutVars>
          <dgm:chMax val="0"/>
          <dgm:bulletEnabled val="1"/>
        </dgm:presLayoutVars>
      </dgm:prSet>
      <dgm:spPr/>
      <dgm:t>
        <a:bodyPr/>
        <a:lstStyle/>
        <a:p>
          <a:endParaRPr lang="en-US"/>
        </a:p>
      </dgm:t>
    </dgm:pt>
  </dgm:ptLst>
  <dgm:cxnLst>
    <dgm:cxn modelId="{0BBFFEBE-D8EB-403A-B1EE-2319153CF13E}" type="presOf" srcId="{227E708A-0AD0-4872-85C7-835848B1CDF9}" destId="{407F4490-6E57-484A-8812-4F09BB2B3943}" srcOrd="0" destOrd="0" presId="urn:microsoft.com/office/officeart/2005/8/layout/vList2"/>
    <dgm:cxn modelId="{AF0234A5-C0B4-47E7-A815-77C5E6EACFDE}" type="presOf" srcId="{3AEE21E7-AE54-462D-9244-A8D2C036E8FB}" destId="{DA3FA682-34D9-4599-A20B-778CA89293E6}" srcOrd="0" destOrd="0" presId="urn:microsoft.com/office/officeart/2005/8/layout/vList2"/>
    <dgm:cxn modelId="{95C15759-4DF9-404F-9563-7F100F92E184}" srcId="{227E708A-0AD0-4872-85C7-835848B1CDF9}" destId="{939F9FE6-5D50-4E63-9546-39468FC9CBC0}" srcOrd="1" destOrd="0" parTransId="{E7192354-397E-4A46-A0C8-E1678D8E7415}" sibTransId="{3C2D7739-3DC2-4237-9E9D-9937F5D5A112}"/>
    <dgm:cxn modelId="{1A945308-BB1A-4DF6-BB1C-CA198150D4C1}" type="presOf" srcId="{939F9FE6-5D50-4E63-9546-39468FC9CBC0}" destId="{674B8A4D-9786-44AB-98FE-6B3D4B6EDD44}" srcOrd="0" destOrd="0" presId="urn:microsoft.com/office/officeart/2005/8/layout/vList2"/>
    <dgm:cxn modelId="{024E7C43-74B4-4A5F-ADE9-12FBED329BA3}" type="presOf" srcId="{1639684B-D8C8-4BCD-A053-4EC927A8E432}" destId="{495BE411-DF47-4EA3-B15B-1ED6F0E8C6EE}" srcOrd="0" destOrd="0" presId="urn:microsoft.com/office/officeart/2005/8/layout/vList2"/>
    <dgm:cxn modelId="{9C5AFCA9-7BDF-4B44-971C-8A63D17779BC}" srcId="{227E708A-0AD0-4872-85C7-835848B1CDF9}" destId="{3AEE21E7-AE54-462D-9244-A8D2C036E8FB}" srcOrd="0" destOrd="0" parTransId="{460E291B-A923-46AB-8E41-3370F17ABB13}" sibTransId="{A8731958-04BA-494B-A054-1E0E2D995778}"/>
    <dgm:cxn modelId="{00850B53-ABB4-44E0-9DB5-4B090B503C10}" srcId="{227E708A-0AD0-4872-85C7-835848B1CDF9}" destId="{1639684B-D8C8-4BCD-A053-4EC927A8E432}" srcOrd="2" destOrd="0" parTransId="{2CFD4D0A-DE5A-4A54-B469-DA1D09FE0044}" sibTransId="{166FB0DE-04DE-4120-8569-9A997B153425}"/>
    <dgm:cxn modelId="{ACA6980D-F638-42D8-B272-89592A763181}" type="presParOf" srcId="{407F4490-6E57-484A-8812-4F09BB2B3943}" destId="{DA3FA682-34D9-4599-A20B-778CA89293E6}" srcOrd="0" destOrd="0" presId="urn:microsoft.com/office/officeart/2005/8/layout/vList2"/>
    <dgm:cxn modelId="{53FD1EB5-59E8-427F-B7E0-8DEEBE3EF6E1}" type="presParOf" srcId="{407F4490-6E57-484A-8812-4F09BB2B3943}" destId="{49165B35-6A17-47A1-8643-FD3E86E52601}" srcOrd="1" destOrd="0" presId="urn:microsoft.com/office/officeart/2005/8/layout/vList2"/>
    <dgm:cxn modelId="{108BBD3F-64AB-4D1B-9B48-CBCB88D057DD}" type="presParOf" srcId="{407F4490-6E57-484A-8812-4F09BB2B3943}" destId="{674B8A4D-9786-44AB-98FE-6B3D4B6EDD44}" srcOrd="2" destOrd="0" presId="urn:microsoft.com/office/officeart/2005/8/layout/vList2"/>
    <dgm:cxn modelId="{050ED5AD-F9AB-4413-9232-A5DDE817FA1B}" type="presParOf" srcId="{407F4490-6E57-484A-8812-4F09BB2B3943}" destId="{1B03E0E6-2EF0-4D8B-B9A9-79FB4644DB3D}" srcOrd="3" destOrd="0" presId="urn:microsoft.com/office/officeart/2005/8/layout/vList2"/>
    <dgm:cxn modelId="{39273BC5-DB36-4638-918B-C8E1701456D4}" type="presParOf" srcId="{407F4490-6E57-484A-8812-4F09BB2B3943}" destId="{495BE411-DF47-4EA3-B15B-1ED6F0E8C6EE}" srcOrd="4"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34C7DD2E-C736-41DE-ADC2-278498CA7BEA}" type="doc">
      <dgm:prSet loTypeId="urn:microsoft.com/office/officeart/2005/8/layout/vList2" loCatId="list" qsTypeId="urn:microsoft.com/office/officeart/2005/8/quickstyle/simple1" qsCatId="simple" csTypeId="urn:microsoft.com/office/officeart/2005/8/colors/accent2_2" csCatId="accent2" phldr="1"/>
      <dgm:spPr/>
      <dgm:t>
        <a:bodyPr/>
        <a:lstStyle/>
        <a:p>
          <a:endParaRPr lang="en-US"/>
        </a:p>
      </dgm:t>
    </dgm:pt>
    <dgm:pt modelId="{520D768D-73D9-4841-8B8E-1572FCC015B9}">
      <dgm:prSet/>
      <dgm:spPr/>
      <dgm:t>
        <a:bodyPr/>
        <a:lstStyle/>
        <a:p>
          <a:pPr rtl="0"/>
          <a:r>
            <a:rPr lang="en-US" dirty="0" smtClean="0"/>
            <a:t>On June 9, 1988, PEPCO filed Application with PSC.</a:t>
          </a:r>
          <a:endParaRPr lang="en-US" dirty="0"/>
        </a:p>
      </dgm:t>
    </dgm:pt>
    <dgm:pt modelId="{FCD2EE00-A689-42B4-AAA0-16EB3F4EF524}" type="parTrans" cxnId="{5FEE5998-D794-4BC4-8DD8-2C12120E95AF}">
      <dgm:prSet/>
      <dgm:spPr/>
      <dgm:t>
        <a:bodyPr/>
        <a:lstStyle/>
        <a:p>
          <a:endParaRPr lang="en-US"/>
        </a:p>
      </dgm:t>
    </dgm:pt>
    <dgm:pt modelId="{0C2C664D-069F-4412-95EF-38B7CC4968F7}" type="sibTrans" cxnId="{5FEE5998-D794-4BC4-8DD8-2C12120E95AF}">
      <dgm:prSet/>
      <dgm:spPr/>
      <dgm:t>
        <a:bodyPr/>
        <a:lstStyle/>
        <a:p>
          <a:endParaRPr lang="en-US"/>
        </a:p>
      </dgm:t>
    </dgm:pt>
    <dgm:pt modelId="{2C180F42-7BCE-4C29-B9B6-3F90A266EB83}">
      <dgm:prSet/>
      <dgm:spPr/>
      <dgm:t>
        <a:bodyPr/>
        <a:lstStyle/>
        <a:p>
          <a:pPr rtl="0"/>
          <a:r>
            <a:rPr lang="en-US" dirty="0" smtClean="0"/>
            <a:t>PEPCO sought permission and approval to construct two combustion turbine units at Benning Road Generating Station. </a:t>
          </a:r>
          <a:endParaRPr lang="en-US" dirty="0"/>
        </a:p>
      </dgm:t>
    </dgm:pt>
    <dgm:pt modelId="{1025DC2D-3059-4B7A-8ECE-4B819726E258}" type="parTrans" cxnId="{427CB60E-AFA7-4836-9EEA-0DABDEBA3949}">
      <dgm:prSet/>
      <dgm:spPr/>
      <dgm:t>
        <a:bodyPr/>
        <a:lstStyle/>
        <a:p>
          <a:endParaRPr lang="en-US"/>
        </a:p>
      </dgm:t>
    </dgm:pt>
    <dgm:pt modelId="{F8948529-AD23-41F6-A305-6C064C816596}" type="sibTrans" cxnId="{427CB60E-AFA7-4836-9EEA-0DABDEBA3949}">
      <dgm:prSet/>
      <dgm:spPr/>
      <dgm:t>
        <a:bodyPr/>
        <a:lstStyle/>
        <a:p>
          <a:endParaRPr lang="en-US"/>
        </a:p>
      </dgm:t>
    </dgm:pt>
    <dgm:pt modelId="{607DEE07-00D8-4018-B111-0721621E79A2}">
      <dgm:prSet/>
      <dgm:spPr/>
      <dgm:t>
        <a:bodyPr/>
        <a:lstStyle/>
        <a:p>
          <a:pPr rtl="0"/>
          <a:r>
            <a:rPr lang="en-US" dirty="0" smtClean="0"/>
            <a:t>PSC opened Formal Case No. 877 on July 13, 1988. </a:t>
          </a:r>
          <a:endParaRPr lang="en-US" dirty="0"/>
        </a:p>
      </dgm:t>
    </dgm:pt>
    <dgm:pt modelId="{DACEED30-FAD5-4B4D-9A5B-5332D937B1E1}" type="parTrans" cxnId="{2784721A-6643-4A72-BA7F-A12218798735}">
      <dgm:prSet/>
      <dgm:spPr/>
      <dgm:t>
        <a:bodyPr/>
        <a:lstStyle/>
        <a:p>
          <a:endParaRPr lang="en-US"/>
        </a:p>
      </dgm:t>
    </dgm:pt>
    <dgm:pt modelId="{0EB7E924-909E-48F0-8963-7CE64191EE99}" type="sibTrans" cxnId="{2784721A-6643-4A72-BA7F-A12218798735}">
      <dgm:prSet/>
      <dgm:spPr/>
      <dgm:t>
        <a:bodyPr/>
        <a:lstStyle/>
        <a:p>
          <a:endParaRPr lang="en-US"/>
        </a:p>
      </dgm:t>
    </dgm:pt>
    <dgm:pt modelId="{9F174411-027C-405C-A28C-ED014270CBEC}" type="pres">
      <dgm:prSet presAssocID="{34C7DD2E-C736-41DE-ADC2-278498CA7BEA}" presName="linear" presStyleCnt="0">
        <dgm:presLayoutVars>
          <dgm:animLvl val="lvl"/>
          <dgm:resizeHandles val="exact"/>
        </dgm:presLayoutVars>
      </dgm:prSet>
      <dgm:spPr/>
      <dgm:t>
        <a:bodyPr/>
        <a:lstStyle/>
        <a:p>
          <a:endParaRPr lang="en-US"/>
        </a:p>
      </dgm:t>
    </dgm:pt>
    <dgm:pt modelId="{3D42D99E-25D6-4252-8489-11F5477D69FE}" type="pres">
      <dgm:prSet presAssocID="{520D768D-73D9-4841-8B8E-1572FCC015B9}" presName="parentText" presStyleLbl="node1" presStyleIdx="0" presStyleCnt="3">
        <dgm:presLayoutVars>
          <dgm:chMax val="0"/>
          <dgm:bulletEnabled val="1"/>
        </dgm:presLayoutVars>
      </dgm:prSet>
      <dgm:spPr/>
      <dgm:t>
        <a:bodyPr/>
        <a:lstStyle/>
        <a:p>
          <a:endParaRPr lang="en-US"/>
        </a:p>
      </dgm:t>
    </dgm:pt>
    <dgm:pt modelId="{BC9A9526-1984-4866-BA22-2971BAACB9C0}" type="pres">
      <dgm:prSet presAssocID="{0C2C664D-069F-4412-95EF-38B7CC4968F7}" presName="spacer" presStyleCnt="0"/>
      <dgm:spPr/>
    </dgm:pt>
    <dgm:pt modelId="{2D2BEAEE-9411-4C92-A58C-5E1845389F2F}" type="pres">
      <dgm:prSet presAssocID="{2C180F42-7BCE-4C29-B9B6-3F90A266EB83}" presName="parentText" presStyleLbl="node1" presStyleIdx="1" presStyleCnt="3">
        <dgm:presLayoutVars>
          <dgm:chMax val="0"/>
          <dgm:bulletEnabled val="1"/>
        </dgm:presLayoutVars>
      </dgm:prSet>
      <dgm:spPr/>
      <dgm:t>
        <a:bodyPr/>
        <a:lstStyle/>
        <a:p>
          <a:endParaRPr lang="en-US"/>
        </a:p>
      </dgm:t>
    </dgm:pt>
    <dgm:pt modelId="{96C6C614-541A-4E27-A3F4-521FA186E19D}" type="pres">
      <dgm:prSet presAssocID="{F8948529-AD23-41F6-A305-6C064C816596}" presName="spacer" presStyleCnt="0"/>
      <dgm:spPr/>
    </dgm:pt>
    <dgm:pt modelId="{FD39E3B2-64CA-430D-B537-86EAF75B29D1}" type="pres">
      <dgm:prSet presAssocID="{607DEE07-00D8-4018-B111-0721621E79A2}" presName="parentText" presStyleLbl="node1" presStyleIdx="2" presStyleCnt="3">
        <dgm:presLayoutVars>
          <dgm:chMax val="0"/>
          <dgm:bulletEnabled val="1"/>
        </dgm:presLayoutVars>
      </dgm:prSet>
      <dgm:spPr/>
      <dgm:t>
        <a:bodyPr/>
        <a:lstStyle/>
        <a:p>
          <a:endParaRPr lang="en-US"/>
        </a:p>
      </dgm:t>
    </dgm:pt>
  </dgm:ptLst>
  <dgm:cxnLst>
    <dgm:cxn modelId="{6008786D-4576-4124-970E-8F993FBE9D42}" type="presOf" srcId="{34C7DD2E-C736-41DE-ADC2-278498CA7BEA}" destId="{9F174411-027C-405C-A28C-ED014270CBEC}" srcOrd="0" destOrd="0" presId="urn:microsoft.com/office/officeart/2005/8/layout/vList2"/>
    <dgm:cxn modelId="{38D576F3-6C5D-452C-988A-7A34464E0B8B}" type="presOf" srcId="{520D768D-73D9-4841-8B8E-1572FCC015B9}" destId="{3D42D99E-25D6-4252-8489-11F5477D69FE}" srcOrd="0" destOrd="0" presId="urn:microsoft.com/office/officeart/2005/8/layout/vList2"/>
    <dgm:cxn modelId="{427CB60E-AFA7-4836-9EEA-0DABDEBA3949}" srcId="{34C7DD2E-C736-41DE-ADC2-278498CA7BEA}" destId="{2C180F42-7BCE-4C29-B9B6-3F90A266EB83}" srcOrd="1" destOrd="0" parTransId="{1025DC2D-3059-4B7A-8ECE-4B819726E258}" sibTransId="{F8948529-AD23-41F6-A305-6C064C816596}"/>
    <dgm:cxn modelId="{EC92F025-E0B6-4D21-978E-94469D1D37A4}" type="presOf" srcId="{2C180F42-7BCE-4C29-B9B6-3F90A266EB83}" destId="{2D2BEAEE-9411-4C92-A58C-5E1845389F2F}" srcOrd="0" destOrd="0" presId="urn:microsoft.com/office/officeart/2005/8/layout/vList2"/>
    <dgm:cxn modelId="{5FEE5998-D794-4BC4-8DD8-2C12120E95AF}" srcId="{34C7DD2E-C736-41DE-ADC2-278498CA7BEA}" destId="{520D768D-73D9-4841-8B8E-1572FCC015B9}" srcOrd="0" destOrd="0" parTransId="{FCD2EE00-A689-42B4-AAA0-16EB3F4EF524}" sibTransId="{0C2C664D-069F-4412-95EF-38B7CC4968F7}"/>
    <dgm:cxn modelId="{3F647E89-FBF4-4E21-9105-642CB446CF43}" type="presOf" srcId="{607DEE07-00D8-4018-B111-0721621E79A2}" destId="{FD39E3B2-64CA-430D-B537-86EAF75B29D1}" srcOrd="0" destOrd="0" presId="urn:microsoft.com/office/officeart/2005/8/layout/vList2"/>
    <dgm:cxn modelId="{2784721A-6643-4A72-BA7F-A12218798735}" srcId="{34C7DD2E-C736-41DE-ADC2-278498CA7BEA}" destId="{607DEE07-00D8-4018-B111-0721621E79A2}" srcOrd="2" destOrd="0" parTransId="{DACEED30-FAD5-4B4D-9A5B-5332D937B1E1}" sibTransId="{0EB7E924-909E-48F0-8963-7CE64191EE99}"/>
    <dgm:cxn modelId="{25B55D03-AAC1-4652-91EE-C15C276F241C}" type="presParOf" srcId="{9F174411-027C-405C-A28C-ED014270CBEC}" destId="{3D42D99E-25D6-4252-8489-11F5477D69FE}" srcOrd="0" destOrd="0" presId="urn:microsoft.com/office/officeart/2005/8/layout/vList2"/>
    <dgm:cxn modelId="{7A36D723-D909-4565-A0E8-02A0B8414794}" type="presParOf" srcId="{9F174411-027C-405C-A28C-ED014270CBEC}" destId="{BC9A9526-1984-4866-BA22-2971BAACB9C0}" srcOrd="1" destOrd="0" presId="urn:microsoft.com/office/officeart/2005/8/layout/vList2"/>
    <dgm:cxn modelId="{ABC7BE40-D75A-4B8E-B6C6-9F1CAFBA8830}" type="presParOf" srcId="{9F174411-027C-405C-A28C-ED014270CBEC}" destId="{2D2BEAEE-9411-4C92-A58C-5E1845389F2F}" srcOrd="2" destOrd="0" presId="urn:microsoft.com/office/officeart/2005/8/layout/vList2"/>
    <dgm:cxn modelId="{31D9ED65-C3D9-4BA7-B019-21B7F03C014F}" type="presParOf" srcId="{9F174411-027C-405C-A28C-ED014270CBEC}" destId="{96C6C614-541A-4E27-A3F4-521FA186E19D}" srcOrd="3" destOrd="0" presId="urn:microsoft.com/office/officeart/2005/8/layout/vList2"/>
    <dgm:cxn modelId="{83E85FAB-D449-423C-8ABA-B75DCE14C92A}" type="presParOf" srcId="{9F174411-027C-405C-A28C-ED014270CBEC}" destId="{FD39E3B2-64CA-430D-B537-86EAF75B29D1}" srcOrd="4"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E85C19D6-1D09-424E-BDD2-2930E7D002CE}"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8543A395-C1DE-4E41-9EE2-13E93FDD600B}">
      <dgm:prSet/>
      <dgm:spPr/>
      <dgm:t>
        <a:bodyPr/>
        <a:lstStyle/>
        <a:p>
          <a:pPr rtl="0"/>
          <a:r>
            <a:rPr lang="en-US" dirty="0" smtClean="0"/>
            <a:t>District of Columbia River Terrace Community Organization (River Terrace)</a:t>
          </a:r>
          <a:endParaRPr lang="en-US" dirty="0"/>
        </a:p>
      </dgm:t>
    </dgm:pt>
    <dgm:pt modelId="{4B24D0B8-CAD6-4B45-A8F1-D79498A5ED79}" type="parTrans" cxnId="{38ECB1AE-56F9-49F4-8CB2-F11279A64604}">
      <dgm:prSet/>
      <dgm:spPr/>
      <dgm:t>
        <a:bodyPr/>
        <a:lstStyle/>
        <a:p>
          <a:endParaRPr lang="en-US"/>
        </a:p>
      </dgm:t>
    </dgm:pt>
    <dgm:pt modelId="{2F36DC50-1C06-4B90-8BA8-FED3EFF895EC}" type="sibTrans" cxnId="{38ECB1AE-56F9-49F4-8CB2-F11279A64604}">
      <dgm:prSet/>
      <dgm:spPr/>
      <dgm:t>
        <a:bodyPr/>
        <a:lstStyle/>
        <a:p>
          <a:endParaRPr lang="en-US"/>
        </a:p>
      </dgm:t>
    </dgm:pt>
    <dgm:pt modelId="{78F1240A-2303-41E5-86B8-3E8A918DC390}">
      <dgm:prSet/>
      <dgm:spPr/>
      <dgm:t>
        <a:bodyPr/>
        <a:lstStyle/>
        <a:p>
          <a:pPr rtl="0"/>
          <a:r>
            <a:rPr lang="en-US" smtClean="0"/>
            <a:t>Advisory Neighborhood Commission (ANC) 7-D and ANC 5-B</a:t>
          </a:r>
          <a:endParaRPr lang="en-US"/>
        </a:p>
      </dgm:t>
    </dgm:pt>
    <dgm:pt modelId="{22AF107C-0226-4E2B-9647-3098612656EF}" type="parTrans" cxnId="{D9E503B2-44D7-435A-AAC8-2EB6DBEC8256}">
      <dgm:prSet/>
      <dgm:spPr/>
      <dgm:t>
        <a:bodyPr/>
        <a:lstStyle/>
        <a:p>
          <a:endParaRPr lang="en-US"/>
        </a:p>
      </dgm:t>
    </dgm:pt>
    <dgm:pt modelId="{6ED11EA4-DD10-4A8A-906E-19AECABAC7B5}" type="sibTrans" cxnId="{D9E503B2-44D7-435A-AAC8-2EB6DBEC8256}">
      <dgm:prSet/>
      <dgm:spPr/>
      <dgm:t>
        <a:bodyPr/>
        <a:lstStyle/>
        <a:p>
          <a:endParaRPr lang="en-US"/>
        </a:p>
      </dgm:t>
    </dgm:pt>
    <dgm:pt modelId="{15AA478A-BF64-4943-BEC6-BEE331B139C7}">
      <dgm:prSet/>
      <dgm:spPr/>
      <dgm:t>
        <a:bodyPr/>
        <a:lstStyle/>
        <a:p>
          <a:pPr rtl="0"/>
          <a:r>
            <a:rPr lang="en-US" dirty="0" smtClean="0"/>
            <a:t>Telesis Corporation </a:t>
          </a:r>
          <a:endParaRPr lang="en-US" dirty="0"/>
        </a:p>
      </dgm:t>
    </dgm:pt>
    <dgm:pt modelId="{49700A8D-98B4-4AF8-A4E6-7AAB5C104653}" type="parTrans" cxnId="{B842601C-3068-4D48-A1FE-E97B1865874E}">
      <dgm:prSet/>
      <dgm:spPr/>
      <dgm:t>
        <a:bodyPr/>
        <a:lstStyle/>
        <a:p>
          <a:endParaRPr lang="en-US"/>
        </a:p>
      </dgm:t>
    </dgm:pt>
    <dgm:pt modelId="{C660CA3A-602C-411D-8C44-760EA6684E0C}" type="sibTrans" cxnId="{B842601C-3068-4D48-A1FE-E97B1865874E}">
      <dgm:prSet/>
      <dgm:spPr/>
      <dgm:t>
        <a:bodyPr/>
        <a:lstStyle/>
        <a:p>
          <a:endParaRPr lang="en-US"/>
        </a:p>
      </dgm:t>
    </dgm:pt>
    <dgm:pt modelId="{0E54E4BF-A4DF-4FA7-B056-F4055A7F2A38}">
      <dgm:prSet/>
      <dgm:spPr/>
      <dgm:t>
        <a:bodyPr/>
        <a:lstStyle/>
        <a:p>
          <a:pPr rtl="0"/>
          <a:r>
            <a:rPr lang="en-US" dirty="0" smtClean="0"/>
            <a:t>Washington Metropolitan Area Transit Authority (WMATA)</a:t>
          </a:r>
          <a:endParaRPr lang="en-US" dirty="0"/>
        </a:p>
      </dgm:t>
    </dgm:pt>
    <dgm:pt modelId="{BFF6C14F-75D0-422B-AA44-235623ABE20C}" type="parTrans" cxnId="{EE3671D9-36C9-4C46-B222-CDB4687BAF8F}">
      <dgm:prSet/>
      <dgm:spPr/>
      <dgm:t>
        <a:bodyPr/>
        <a:lstStyle/>
        <a:p>
          <a:endParaRPr lang="en-US"/>
        </a:p>
      </dgm:t>
    </dgm:pt>
    <dgm:pt modelId="{4E2B67C3-1CDC-4CFE-B773-9731253F131B}" type="sibTrans" cxnId="{EE3671D9-36C9-4C46-B222-CDB4687BAF8F}">
      <dgm:prSet/>
      <dgm:spPr/>
      <dgm:t>
        <a:bodyPr/>
        <a:lstStyle/>
        <a:p>
          <a:endParaRPr lang="en-US"/>
        </a:p>
      </dgm:t>
    </dgm:pt>
    <dgm:pt modelId="{857B981C-6A1F-4F0B-9270-D6CD58E02F7B}" type="pres">
      <dgm:prSet presAssocID="{E85C19D6-1D09-424E-BDD2-2930E7D002CE}" presName="linear" presStyleCnt="0">
        <dgm:presLayoutVars>
          <dgm:animLvl val="lvl"/>
          <dgm:resizeHandles val="exact"/>
        </dgm:presLayoutVars>
      </dgm:prSet>
      <dgm:spPr/>
      <dgm:t>
        <a:bodyPr/>
        <a:lstStyle/>
        <a:p>
          <a:endParaRPr lang="en-US"/>
        </a:p>
      </dgm:t>
    </dgm:pt>
    <dgm:pt modelId="{9ADF4BE5-996A-4301-AF87-FDC58BC4DC8E}" type="pres">
      <dgm:prSet presAssocID="{8543A395-C1DE-4E41-9EE2-13E93FDD600B}" presName="parentText" presStyleLbl="node1" presStyleIdx="0" presStyleCnt="4">
        <dgm:presLayoutVars>
          <dgm:chMax val="0"/>
          <dgm:bulletEnabled val="1"/>
        </dgm:presLayoutVars>
      </dgm:prSet>
      <dgm:spPr/>
      <dgm:t>
        <a:bodyPr/>
        <a:lstStyle/>
        <a:p>
          <a:endParaRPr lang="en-US"/>
        </a:p>
      </dgm:t>
    </dgm:pt>
    <dgm:pt modelId="{1F080134-D57A-4E36-B040-1073E121FFEF}" type="pres">
      <dgm:prSet presAssocID="{2F36DC50-1C06-4B90-8BA8-FED3EFF895EC}" presName="spacer" presStyleCnt="0"/>
      <dgm:spPr/>
    </dgm:pt>
    <dgm:pt modelId="{432080C5-9FBC-43ED-A776-A2B0270C26B3}" type="pres">
      <dgm:prSet presAssocID="{78F1240A-2303-41E5-86B8-3E8A918DC390}" presName="parentText" presStyleLbl="node1" presStyleIdx="1" presStyleCnt="4">
        <dgm:presLayoutVars>
          <dgm:chMax val="0"/>
          <dgm:bulletEnabled val="1"/>
        </dgm:presLayoutVars>
      </dgm:prSet>
      <dgm:spPr/>
      <dgm:t>
        <a:bodyPr/>
        <a:lstStyle/>
        <a:p>
          <a:endParaRPr lang="en-US"/>
        </a:p>
      </dgm:t>
    </dgm:pt>
    <dgm:pt modelId="{914878C1-4ABD-4A6D-8D50-48F049E2043D}" type="pres">
      <dgm:prSet presAssocID="{6ED11EA4-DD10-4A8A-906E-19AECABAC7B5}" presName="spacer" presStyleCnt="0"/>
      <dgm:spPr/>
    </dgm:pt>
    <dgm:pt modelId="{621EB85E-676A-41C7-9242-88C1C61C5FD9}" type="pres">
      <dgm:prSet presAssocID="{15AA478A-BF64-4943-BEC6-BEE331B139C7}" presName="parentText" presStyleLbl="node1" presStyleIdx="2" presStyleCnt="4">
        <dgm:presLayoutVars>
          <dgm:chMax val="0"/>
          <dgm:bulletEnabled val="1"/>
        </dgm:presLayoutVars>
      </dgm:prSet>
      <dgm:spPr/>
      <dgm:t>
        <a:bodyPr/>
        <a:lstStyle/>
        <a:p>
          <a:endParaRPr lang="en-US"/>
        </a:p>
      </dgm:t>
    </dgm:pt>
    <dgm:pt modelId="{D17979AE-8755-4A90-8DCA-68583B41D053}" type="pres">
      <dgm:prSet presAssocID="{C660CA3A-602C-411D-8C44-760EA6684E0C}" presName="spacer" presStyleCnt="0"/>
      <dgm:spPr/>
    </dgm:pt>
    <dgm:pt modelId="{5BEC13AB-34A6-4057-8900-8D287709C0FD}" type="pres">
      <dgm:prSet presAssocID="{0E54E4BF-A4DF-4FA7-B056-F4055A7F2A38}" presName="parentText" presStyleLbl="node1" presStyleIdx="3" presStyleCnt="4">
        <dgm:presLayoutVars>
          <dgm:chMax val="0"/>
          <dgm:bulletEnabled val="1"/>
        </dgm:presLayoutVars>
      </dgm:prSet>
      <dgm:spPr/>
      <dgm:t>
        <a:bodyPr/>
        <a:lstStyle/>
        <a:p>
          <a:endParaRPr lang="en-US"/>
        </a:p>
      </dgm:t>
    </dgm:pt>
  </dgm:ptLst>
  <dgm:cxnLst>
    <dgm:cxn modelId="{B842601C-3068-4D48-A1FE-E97B1865874E}" srcId="{E85C19D6-1D09-424E-BDD2-2930E7D002CE}" destId="{15AA478A-BF64-4943-BEC6-BEE331B139C7}" srcOrd="2" destOrd="0" parTransId="{49700A8D-98B4-4AF8-A4E6-7AAB5C104653}" sibTransId="{C660CA3A-602C-411D-8C44-760EA6684E0C}"/>
    <dgm:cxn modelId="{0A2B2057-89D2-4AD3-867C-D4987EDCB99F}" type="presOf" srcId="{E85C19D6-1D09-424E-BDD2-2930E7D002CE}" destId="{857B981C-6A1F-4F0B-9270-D6CD58E02F7B}" srcOrd="0" destOrd="0" presId="urn:microsoft.com/office/officeart/2005/8/layout/vList2"/>
    <dgm:cxn modelId="{8D989FDF-9454-47FA-A4C6-9F73D2055E12}" type="presOf" srcId="{15AA478A-BF64-4943-BEC6-BEE331B139C7}" destId="{621EB85E-676A-41C7-9242-88C1C61C5FD9}" srcOrd="0" destOrd="0" presId="urn:microsoft.com/office/officeart/2005/8/layout/vList2"/>
    <dgm:cxn modelId="{38ECB1AE-56F9-49F4-8CB2-F11279A64604}" srcId="{E85C19D6-1D09-424E-BDD2-2930E7D002CE}" destId="{8543A395-C1DE-4E41-9EE2-13E93FDD600B}" srcOrd="0" destOrd="0" parTransId="{4B24D0B8-CAD6-4B45-A8F1-D79498A5ED79}" sibTransId="{2F36DC50-1C06-4B90-8BA8-FED3EFF895EC}"/>
    <dgm:cxn modelId="{21494B52-A6E3-4470-9C48-444B1F093E3A}" type="presOf" srcId="{78F1240A-2303-41E5-86B8-3E8A918DC390}" destId="{432080C5-9FBC-43ED-A776-A2B0270C26B3}" srcOrd="0" destOrd="0" presId="urn:microsoft.com/office/officeart/2005/8/layout/vList2"/>
    <dgm:cxn modelId="{C0FA9218-212D-4124-9C98-78DE86F02A67}" type="presOf" srcId="{0E54E4BF-A4DF-4FA7-B056-F4055A7F2A38}" destId="{5BEC13AB-34A6-4057-8900-8D287709C0FD}" srcOrd="0" destOrd="0" presId="urn:microsoft.com/office/officeart/2005/8/layout/vList2"/>
    <dgm:cxn modelId="{EE3671D9-36C9-4C46-B222-CDB4687BAF8F}" srcId="{E85C19D6-1D09-424E-BDD2-2930E7D002CE}" destId="{0E54E4BF-A4DF-4FA7-B056-F4055A7F2A38}" srcOrd="3" destOrd="0" parTransId="{BFF6C14F-75D0-422B-AA44-235623ABE20C}" sibTransId="{4E2B67C3-1CDC-4CFE-B773-9731253F131B}"/>
    <dgm:cxn modelId="{D9E503B2-44D7-435A-AAC8-2EB6DBEC8256}" srcId="{E85C19D6-1D09-424E-BDD2-2930E7D002CE}" destId="{78F1240A-2303-41E5-86B8-3E8A918DC390}" srcOrd="1" destOrd="0" parTransId="{22AF107C-0226-4E2B-9647-3098612656EF}" sibTransId="{6ED11EA4-DD10-4A8A-906E-19AECABAC7B5}"/>
    <dgm:cxn modelId="{6F8CD14B-E8E0-49E7-8C10-78896DC65026}" type="presOf" srcId="{8543A395-C1DE-4E41-9EE2-13E93FDD600B}" destId="{9ADF4BE5-996A-4301-AF87-FDC58BC4DC8E}" srcOrd="0" destOrd="0" presId="urn:microsoft.com/office/officeart/2005/8/layout/vList2"/>
    <dgm:cxn modelId="{4292E9DF-DEBE-439D-9F24-6983B6C437B4}" type="presParOf" srcId="{857B981C-6A1F-4F0B-9270-D6CD58E02F7B}" destId="{9ADF4BE5-996A-4301-AF87-FDC58BC4DC8E}" srcOrd="0" destOrd="0" presId="urn:microsoft.com/office/officeart/2005/8/layout/vList2"/>
    <dgm:cxn modelId="{AD306195-A15A-4C27-81D5-8944CC1F5230}" type="presParOf" srcId="{857B981C-6A1F-4F0B-9270-D6CD58E02F7B}" destId="{1F080134-D57A-4E36-B040-1073E121FFEF}" srcOrd="1" destOrd="0" presId="urn:microsoft.com/office/officeart/2005/8/layout/vList2"/>
    <dgm:cxn modelId="{5493EFEB-E250-47D5-A190-4E823594FAFF}" type="presParOf" srcId="{857B981C-6A1F-4F0B-9270-D6CD58E02F7B}" destId="{432080C5-9FBC-43ED-A776-A2B0270C26B3}" srcOrd="2" destOrd="0" presId="urn:microsoft.com/office/officeart/2005/8/layout/vList2"/>
    <dgm:cxn modelId="{A5EE0C15-6E5C-4DFF-BE10-B0E93D9E8C33}" type="presParOf" srcId="{857B981C-6A1F-4F0B-9270-D6CD58E02F7B}" destId="{914878C1-4ABD-4A6D-8D50-48F049E2043D}" srcOrd="3" destOrd="0" presId="urn:microsoft.com/office/officeart/2005/8/layout/vList2"/>
    <dgm:cxn modelId="{E2B16EB3-9514-4CA0-B3D6-36B2D3DA6101}" type="presParOf" srcId="{857B981C-6A1F-4F0B-9270-D6CD58E02F7B}" destId="{621EB85E-676A-41C7-9242-88C1C61C5FD9}" srcOrd="4" destOrd="0" presId="urn:microsoft.com/office/officeart/2005/8/layout/vList2"/>
    <dgm:cxn modelId="{A65FE3C2-3D73-4E1A-BE57-3B9F8A496056}" type="presParOf" srcId="{857B981C-6A1F-4F0B-9270-D6CD58E02F7B}" destId="{D17979AE-8755-4A90-8DCA-68583B41D053}" srcOrd="5" destOrd="0" presId="urn:microsoft.com/office/officeart/2005/8/layout/vList2"/>
    <dgm:cxn modelId="{F12A844C-1E06-47CE-A07D-957D8414A64A}" type="presParOf" srcId="{857B981C-6A1F-4F0B-9270-D6CD58E02F7B}" destId="{5BEC13AB-34A6-4057-8900-8D287709C0FD}" srcOrd="6"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15657CA-0CA1-47F7-8C02-BAB08403F857}">
      <dsp:nvSpPr>
        <dsp:cNvPr id="0" name=""/>
        <dsp:cNvSpPr/>
      </dsp:nvSpPr>
      <dsp:spPr>
        <a:xfrm>
          <a:off x="0" y="55154"/>
          <a:ext cx="8229600" cy="1374750"/>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lvl="0" algn="l" defTabSz="1111250" rtl="0">
            <a:lnSpc>
              <a:spcPct val="90000"/>
            </a:lnSpc>
            <a:spcBef>
              <a:spcPct val="0"/>
            </a:spcBef>
            <a:spcAft>
              <a:spcPct val="35000"/>
            </a:spcAft>
          </a:pPr>
          <a:r>
            <a:rPr lang="en-US" sz="2500" b="1" kern="1200" dirty="0" smtClean="0">
              <a:latin typeface="+mj-lt"/>
            </a:rPr>
            <a:t>Public input provides citizens, nongovernmental organizations and businesses the opportunity to contribute to and comment on proposed rules.</a:t>
          </a:r>
          <a:endParaRPr lang="en-US" sz="2500" kern="1200" dirty="0">
            <a:latin typeface="+mj-lt"/>
          </a:endParaRPr>
        </a:p>
      </dsp:txBody>
      <dsp:txXfrm>
        <a:off x="67110" y="122264"/>
        <a:ext cx="8095380" cy="1240530"/>
      </dsp:txXfrm>
    </dsp:sp>
    <dsp:sp modelId="{15BDE2A4-733A-4C42-9E17-5A11D8046908}">
      <dsp:nvSpPr>
        <dsp:cNvPr id="0" name=""/>
        <dsp:cNvSpPr/>
      </dsp:nvSpPr>
      <dsp:spPr>
        <a:xfrm>
          <a:off x="0" y="1499406"/>
          <a:ext cx="8229600" cy="1374750"/>
        </a:xfrm>
        <a:prstGeom prst="roundRect">
          <a:avLst/>
        </a:prstGeom>
        <a:solidFill>
          <a:schemeClr val="accent2">
            <a:hueOff val="-419062"/>
            <a:satOff val="-4829"/>
            <a:lumOff val="1079"/>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lvl="0" algn="l" defTabSz="1111250" rtl="0">
            <a:lnSpc>
              <a:spcPct val="90000"/>
            </a:lnSpc>
            <a:spcBef>
              <a:spcPct val="0"/>
            </a:spcBef>
            <a:spcAft>
              <a:spcPct val="35000"/>
            </a:spcAft>
          </a:pPr>
          <a:r>
            <a:rPr lang="en-US" sz="2500" b="1" kern="1200" dirty="0" smtClean="0">
              <a:latin typeface="+mj-lt"/>
            </a:rPr>
            <a:t>Public input can promote democratic legitimacy by strengthening the connections between government agencies and the public they serve. </a:t>
          </a:r>
          <a:endParaRPr lang="en-US" sz="2500" kern="1200" dirty="0">
            <a:latin typeface="+mj-lt"/>
          </a:endParaRPr>
        </a:p>
      </dsp:txBody>
      <dsp:txXfrm>
        <a:off x="67110" y="1566516"/>
        <a:ext cx="8095380" cy="1240530"/>
      </dsp:txXfrm>
    </dsp:sp>
    <dsp:sp modelId="{3A95A9B1-9627-4149-8F55-C2DB5CF25D65}">
      <dsp:nvSpPr>
        <dsp:cNvPr id="0" name=""/>
        <dsp:cNvSpPr/>
      </dsp:nvSpPr>
      <dsp:spPr>
        <a:xfrm>
          <a:off x="0" y="2946156"/>
          <a:ext cx="8229600" cy="1374750"/>
        </a:xfrm>
        <a:prstGeom prst="roundRect">
          <a:avLst/>
        </a:prstGeom>
        <a:solidFill>
          <a:schemeClr val="accent2">
            <a:hueOff val="-838123"/>
            <a:satOff val="-9658"/>
            <a:lumOff val="2159"/>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lvl="0" algn="l" defTabSz="1111250" rtl="0">
            <a:lnSpc>
              <a:spcPct val="90000"/>
            </a:lnSpc>
            <a:spcBef>
              <a:spcPct val="0"/>
            </a:spcBef>
            <a:spcAft>
              <a:spcPct val="35000"/>
            </a:spcAft>
          </a:pPr>
          <a:r>
            <a:rPr lang="en-US" sz="2500" b="1" kern="1200" dirty="0" smtClean="0">
              <a:latin typeface="+mj-lt"/>
            </a:rPr>
            <a:t>The ultimate goal of having public input is to help improve the quality of agency rulemaking.</a:t>
          </a:r>
          <a:endParaRPr lang="en-US" sz="2500" kern="1200" dirty="0">
            <a:latin typeface="+mj-lt"/>
          </a:endParaRPr>
        </a:p>
      </dsp:txBody>
      <dsp:txXfrm>
        <a:off x="67110" y="3013266"/>
        <a:ext cx="8095380" cy="1240530"/>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84A955F-24EA-49E2-AC5A-BC1D048C8F07}">
      <dsp:nvSpPr>
        <dsp:cNvPr id="0" name=""/>
        <dsp:cNvSpPr/>
      </dsp:nvSpPr>
      <dsp:spPr>
        <a:xfrm>
          <a:off x="0" y="98016"/>
          <a:ext cx="8229600" cy="1356029"/>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lvl="0" algn="l" defTabSz="844550" rtl="0">
            <a:lnSpc>
              <a:spcPct val="90000"/>
            </a:lnSpc>
            <a:spcBef>
              <a:spcPct val="0"/>
            </a:spcBef>
            <a:spcAft>
              <a:spcPct val="35000"/>
            </a:spcAft>
          </a:pPr>
          <a:r>
            <a:rPr lang="en-US" sz="1900" b="1" kern="1200" dirty="0" smtClean="0">
              <a:latin typeface="+mj-lt"/>
            </a:rPr>
            <a:t>“I think these sessions are very, very important both for myself and for the Commission to get a feeling for the community's attitude and desires concerning the current rate increase which PEPCO has asked for.” - Formal Case No. 685 (4/22/1978)</a:t>
          </a:r>
          <a:endParaRPr lang="en-US" sz="1900" b="1" kern="1200" dirty="0">
            <a:latin typeface="+mj-lt"/>
          </a:endParaRPr>
        </a:p>
      </dsp:txBody>
      <dsp:txXfrm>
        <a:off x="66196" y="164212"/>
        <a:ext cx="8097208" cy="1223637"/>
      </dsp:txXfrm>
    </dsp:sp>
    <dsp:sp modelId="{5E0E08DF-CA14-4293-BEA5-78F6BF4DF2FA}">
      <dsp:nvSpPr>
        <dsp:cNvPr id="0" name=""/>
        <dsp:cNvSpPr/>
      </dsp:nvSpPr>
      <dsp:spPr>
        <a:xfrm>
          <a:off x="0" y="1508766"/>
          <a:ext cx="8229600" cy="1356029"/>
        </a:xfrm>
        <a:prstGeom prst="roundRect">
          <a:avLst/>
        </a:prstGeom>
        <a:solidFill>
          <a:schemeClr val="accent2">
            <a:hueOff val="-419062"/>
            <a:satOff val="-4829"/>
            <a:lumOff val="1079"/>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lvl="0" algn="l" defTabSz="844550" rtl="0">
            <a:lnSpc>
              <a:spcPct val="90000"/>
            </a:lnSpc>
            <a:spcBef>
              <a:spcPct val="0"/>
            </a:spcBef>
            <a:spcAft>
              <a:spcPct val="35000"/>
            </a:spcAft>
          </a:pPr>
          <a:r>
            <a:rPr lang="en-US" sz="1900" b="1" kern="1200" dirty="0" smtClean="0">
              <a:latin typeface="+mj-lt"/>
            </a:rPr>
            <a:t>“It is because The Office of the People’s Counsel has taught us how to participate in the regulatory process that we are represented here today.” - Formal Case No. 912 (5/4/1992)</a:t>
          </a:r>
          <a:endParaRPr lang="en-US" sz="1900" b="1" kern="1200" dirty="0">
            <a:latin typeface="+mj-lt"/>
          </a:endParaRPr>
        </a:p>
      </dsp:txBody>
      <dsp:txXfrm>
        <a:off x="66196" y="1574962"/>
        <a:ext cx="8097208" cy="1223637"/>
      </dsp:txXfrm>
    </dsp:sp>
    <dsp:sp modelId="{43AEB9F6-19D3-4A84-ACC8-265B7256A6A1}">
      <dsp:nvSpPr>
        <dsp:cNvPr id="0" name=""/>
        <dsp:cNvSpPr/>
      </dsp:nvSpPr>
      <dsp:spPr>
        <a:xfrm>
          <a:off x="0" y="2919516"/>
          <a:ext cx="8229600" cy="1356029"/>
        </a:xfrm>
        <a:prstGeom prst="roundRect">
          <a:avLst/>
        </a:prstGeom>
        <a:solidFill>
          <a:schemeClr val="accent2">
            <a:hueOff val="-838123"/>
            <a:satOff val="-9658"/>
            <a:lumOff val="2159"/>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lvl="0" algn="l" defTabSz="844550" rtl="0">
            <a:lnSpc>
              <a:spcPct val="90000"/>
            </a:lnSpc>
            <a:spcBef>
              <a:spcPct val="0"/>
            </a:spcBef>
            <a:spcAft>
              <a:spcPct val="35000"/>
            </a:spcAft>
          </a:pPr>
          <a:r>
            <a:rPr lang="en-US" sz="1900" b="1" kern="1200" dirty="0" smtClean="0">
              <a:latin typeface="+mj-lt"/>
            </a:rPr>
            <a:t>“It is up to the Commission to ensure that Verizon fully informs consumers clearly so that real negotiations can occur without people being deceived, confused or whatever the reason is. Please help all of us.” - The Office of the People's Counsel Town Hall Meeting (1/9/2013)</a:t>
          </a:r>
          <a:endParaRPr lang="en-US" sz="1900" b="1" kern="1200" dirty="0">
            <a:latin typeface="+mj-lt"/>
          </a:endParaRPr>
        </a:p>
      </dsp:txBody>
      <dsp:txXfrm>
        <a:off x="66196" y="2985712"/>
        <a:ext cx="8097208" cy="122363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A12C38E-4F3A-4E47-9650-21D3BAE257FC}">
      <dsp:nvSpPr>
        <dsp:cNvPr id="0" name=""/>
        <dsp:cNvSpPr/>
      </dsp:nvSpPr>
      <dsp:spPr>
        <a:xfrm>
          <a:off x="0" y="291960"/>
          <a:ext cx="8229600" cy="1081080"/>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sz="1400" kern="1200" dirty="0" smtClean="0"/>
            <a:t>The Office of the People's Counsel (OPC) is an independent agency of the District of Columbia government. By law, it is the advocate for consumers of natural gas, electric and telephone services in the District. The Office also represents the interests of District ratepayers before regulatory agencies. </a:t>
          </a:r>
        </a:p>
        <a:p>
          <a:pPr lvl="0" algn="l" defTabSz="533400" rtl="0">
            <a:lnSpc>
              <a:spcPct val="90000"/>
            </a:lnSpc>
            <a:spcBef>
              <a:spcPct val="0"/>
            </a:spcBef>
            <a:spcAft>
              <a:spcPct val="35000"/>
            </a:spcAft>
          </a:pPr>
          <a:endParaRPr lang="en-US" sz="1400" kern="1200" dirty="0"/>
        </a:p>
      </dsp:txBody>
      <dsp:txXfrm>
        <a:off x="52774" y="344734"/>
        <a:ext cx="8124052" cy="975532"/>
      </dsp:txXfrm>
    </dsp:sp>
    <dsp:sp modelId="{82AA2E64-59F0-43B5-AADF-4AFFA2482646}">
      <dsp:nvSpPr>
        <dsp:cNvPr id="0" name=""/>
        <dsp:cNvSpPr/>
      </dsp:nvSpPr>
      <dsp:spPr>
        <a:xfrm>
          <a:off x="0" y="1413360"/>
          <a:ext cx="8229600" cy="1081080"/>
        </a:xfrm>
        <a:prstGeom prst="roundRect">
          <a:avLst/>
        </a:prstGeom>
        <a:solidFill>
          <a:schemeClr val="accent2">
            <a:hueOff val="-279374"/>
            <a:satOff val="-3219"/>
            <a:lumOff val="72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l" defTabSz="622300" rtl="0">
            <a:lnSpc>
              <a:spcPct val="90000"/>
            </a:lnSpc>
            <a:spcBef>
              <a:spcPct val="0"/>
            </a:spcBef>
            <a:spcAft>
              <a:spcPct val="35000"/>
            </a:spcAft>
          </a:pPr>
          <a:r>
            <a:rPr lang="en-US" sz="1400" kern="1200" dirty="0" smtClean="0">
              <a:solidFill>
                <a:schemeClr val="bg1"/>
              </a:solidFill>
            </a:rPr>
            <a:t>OPC was re- established by the Home Rule Act effective in 1975.  Annice Wagner was the first People's Counsel after Home Rule, appointed </a:t>
          </a:r>
          <a:r>
            <a:rPr lang="en-US" sz="1400" kern="1200" dirty="0" smtClean="0"/>
            <a:t>by the elected Mayor Walter Washington. </a:t>
          </a:r>
          <a:endParaRPr lang="en-US" sz="1400" kern="1200" dirty="0"/>
        </a:p>
      </dsp:txBody>
      <dsp:txXfrm>
        <a:off x="52774" y="1466134"/>
        <a:ext cx="8124052" cy="975532"/>
      </dsp:txXfrm>
    </dsp:sp>
    <dsp:sp modelId="{CC1C59ED-E7DF-45C1-801E-128B5EAC57DC}">
      <dsp:nvSpPr>
        <dsp:cNvPr id="0" name=""/>
        <dsp:cNvSpPr/>
      </dsp:nvSpPr>
      <dsp:spPr>
        <a:xfrm>
          <a:off x="0" y="2534760"/>
          <a:ext cx="8229600" cy="1081080"/>
        </a:xfrm>
        <a:prstGeom prst="roundRect">
          <a:avLst/>
        </a:prstGeom>
        <a:solidFill>
          <a:schemeClr val="accent2">
            <a:hueOff val="-558749"/>
            <a:satOff val="-6439"/>
            <a:lumOff val="1439"/>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l" defTabSz="622300" rtl="0">
            <a:lnSpc>
              <a:spcPct val="90000"/>
            </a:lnSpc>
            <a:spcBef>
              <a:spcPct val="0"/>
            </a:spcBef>
            <a:spcAft>
              <a:spcPct val="35000"/>
            </a:spcAft>
          </a:pPr>
          <a:r>
            <a:rPr lang="en-US" sz="1400" kern="1200" dirty="0" smtClean="0"/>
            <a:t>OPC is authorized to investigate the operation and valuation of utility companies independently of any pending proceeding.</a:t>
          </a:r>
        </a:p>
        <a:p>
          <a:pPr lvl="0" algn="l" defTabSz="622300" rtl="0">
            <a:lnSpc>
              <a:spcPct val="90000"/>
            </a:lnSpc>
            <a:spcBef>
              <a:spcPct val="0"/>
            </a:spcBef>
            <a:spcAft>
              <a:spcPct val="35000"/>
            </a:spcAft>
          </a:pPr>
          <a:endParaRPr lang="en-US" sz="1400" kern="1200" dirty="0"/>
        </a:p>
      </dsp:txBody>
      <dsp:txXfrm>
        <a:off x="52774" y="2587534"/>
        <a:ext cx="8124052" cy="975532"/>
      </dsp:txXfrm>
    </dsp:sp>
    <dsp:sp modelId="{34108D7B-B405-4A43-87BD-DCDBE0465FB7}">
      <dsp:nvSpPr>
        <dsp:cNvPr id="0" name=""/>
        <dsp:cNvSpPr/>
      </dsp:nvSpPr>
      <dsp:spPr>
        <a:xfrm>
          <a:off x="0" y="3656159"/>
          <a:ext cx="8229600" cy="1081080"/>
        </a:xfrm>
        <a:prstGeom prst="roundRect">
          <a:avLst/>
        </a:prstGeom>
        <a:solidFill>
          <a:schemeClr val="accent2">
            <a:hueOff val="-838123"/>
            <a:satOff val="-9658"/>
            <a:lumOff val="2159"/>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l" defTabSz="622300" rtl="0">
            <a:lnSpc>
              <a:spcPct val="90000"/>
            </a:lnSpc>
            <a:spcBef>
              <a:spcPct val="0"/>
            </a:spcBef>
            <a:spcAft>
              <a:spcPct val="35000"/>
            </a:spcAft>
          </a:pPr>
          <a:r>
            <a:rPr lang="en-US" sz="1400" kern="1200" dirty="0" smtClean="0"/>
            <a:t>OPC's mandate is to advocate the provision of quality utility service and equitable treatment at rates that are just, reasonable, and nondiscriminatory to assist individual consumers in disputes with utility companies about billing or services; and to provide technical assistance and consumer education to the Consumer Utility Board (CUB) and other community groups.</a:t>
          </a:r>
          <a:endParaRPr lang="en-US" sz="1400" kern="1200" dirty="0"/>
        </a:p>
      </dsp:txBody>
      <dsp:txXfrm>
        <a:off x="52774" y="3708933"/>
        <a:ext cx="8124052" cy="975532"/>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E1A1F78-0058-49C3-9A5E-674A7D9CABB9}">
      <dsp:nvSpPr>
        <dsp:cNvPr id="0" name=""/>
        <dsp:cNvSpPr/>
      </dsp:nvSpPr>
      <dsp:spPr>
        <a:xfrm>
          <a:off x="0" y="67744"/>
          <a:ext cx="4038600" cy="1404000"/>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sz="1500" kern="1200" dirty="0" smtClean="0">
              <a:solidFill>
                <a:schemeClr val="bg1"/>
              </a:solidFill>
            </a:rPr>
            <a:t>Founded in 1977; Non-partisan and community based. </a:t>
          </a:r>
        </a:p>
        <a:p>
          <a:pPr marL="0" marR="0" lvl="0" indent="0" algn="l" defTabSz="914400" rtl="0" eaLnBrk="1" fontAlgn="auto" latinLnBrk="0" hangingPunct="1">
            <a:lnSpc>
              <a:spcPct val="100000"/>
            </a:lnSpc>
            <a:spcBef>
              <a:spcPct val="0"/>
            </a:spcBef>
            <a:spcAft>
              <a:spcPts val="0"/>
            </a:spcAft>
            <a:buClrTx/>
            <a:buSzTx/>
            <a:buFontTx/>
            <a:buNone/>
            <a:tabLst/>
            <a:defRPr/>
          </a:pPr>
          <a:r>
            <a:rPr lang="en-US" sz="1500" kern="1200" dirty="0" smtClean="0">
              <a:solidFill>
                <a:schemeClr val="bg1"/>
              </a:solidFill>
            </a:rPr>
            <a:t>Independent group of D.C. citizens who are not affiliated with any utility company.</a:t>
          </a:r>
        </a:p>
        <a:p>
          <a:pPr lvl="0" algn="l" defTabSz="666750" rtl="0">
            <a:lnSpc>
              <a:spcPct val="90000"/>
            </a:lnSpc>
            <a:spcBef>
              <a:spcPct val="0"/>
            </a:spcBef>
            <a:spcAft>
              <a:spcPct val="35000"/>
            </a:spcAft>
          </a:pPr>
          <a:endParaRPr lang="en-US" sz="1500" kern="1200" dirty="0"/>
        </a:p>
      </dsp:txBody>
      <dsp:txXfrm>
        <a:off x="68538" y="136282"/>
        <a:ext cx="3901524" cy="1266924"/>
      </dsp:txXfrm>
    </dsp:sp>
    <dsp:sp modelId="{1EA5FE75-1AEE-416B-843C-BA21B1F557EF}">
      <dsp:nvSpPr>
        <dsp:cNvPr id="0" name=""/>
        <dsp:cNvSpPr/>
      </dsp:nvSpPr>
      <dsp:spPr>
        <a:xfrm>
          <a:off x="0" y="1514944"/>
          <a:ext cx="4038600" cy="1404000"/>
        </a:xfrm>
        <a:prstGeom prst="roundRect">
          <a:avLst/>
        </a:prstGeom>
        <a:solidFill>
          <a:schemeClr val="accent2">
            <a:hueOff val="-419062"/>
            <a:satOff val="-4829"/>
            <a:lumOff val="1079"/>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lvl="0" algn="l" defTabSz="666750" rtl="0">
            <a:lnSpc>
              <a:spcPct val="90000"/>
            </a:lnSpc>
            <a:spcBef>
              <a:spcPct val="0"/>
            </a:spcBef>
            <a:spcAft>
              <a:spcPct val="35000"/>
            </a:spcAft>
          </a:pPr>
          <a:r>
            <a:rPr lang="en-US" sz="1500" kern="1200" dirty="0" smtClean="0">
              <a:solidFill>
                <a:schemeClr val="bg1"/>
              </a:solidFill>
            </a:rPr>
            <a:t>CUB weighs in on selection of People’s Counsels and PSC Commissioners.</a:t>
          </a:r>
          <a:endParaRPr lang="en-US" sz="1500" kern="1200" dirty="0">
            <a:solidFill>
              <a:schemeClr val="bg1"/>
            </a:solidFill>
          </a:endParaRPr>
        </a:p>
      </dsp:txBody>
      <dsp:txXfrm>
        <a:off x="68538" y="1583482"/>
        <a:ext cx="3901524" cy="1266924"/>
      </dsp:txXfrm>
    </dsp:sp>
    <dsp:sp modelId="{80F7CE95-E325-4435-9B69-50D7CABF67F0}">
      <dsp:nvSpPr>
        <dsp:cNvPr id="0" name=""/>
        <dsp:cNvSpPr/>
      </dsp:nvSpPr>
      <dsp:spPr>
        <a:xfrm>
          <a:off x="0" y="2962144"/>
          <a:ext cx="4038600" cy="1404000"/>
        </a:xfrm>
        <a:prstGeom prst="roundRect">
          <a:avLst/>
        </a:prstGeom>
        <a:solidFill>
          <a:schemeClr val="accent2">
            <a:hueOff val="-838123"/>
            <a:satOff val="-9658"/>
            <a:lumOff val="2159"/>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lvl="0" algn="l" defTabSz="666750" rtl="0">
            <a:lnSpc>
              <a:spcPct val="90000"/>
            </a:lnSpc>
            <a:spcBef>
              <a:spcPct val="0"/>
            </a:spcBef>
            <a:spcAft>
              <a:spcPct val="35000"/>
            </a:spcAft>
          </a:pPr>
          <a:r>
            <a:rPr lang="en-US" sz="1500" kern="1200" dirty="0" smtClean="0"/>
            <a:t>Advances and protects the interests of District of Columbia utility ratepayers and consumers. </a:t>
          </a:r>
          <a:endParaRPr lang="en-US" sz="1500" kern="1200" dirty="0"/>
        </a:p>
      </dsp:txBody>
      <dsp:txXfrm>
        <a:off x="68538" y="3030682"/>
        <a:ext cx="3901524" cy="1266924"/>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37657CB-248B-4260-95D9-0CF9426217C6}">
      <dsp:nvSpPr>
        <dsp:cNvPr id="0" name=""/>
        <dsp:cNvSpPr/>
      </dsp:nvSpPr>
      <dsp:spPr>
        <a:xfrm>
          <a:off x="0" y="83294"/>
          <a:ext cx="4038600" cy="1374750"/>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lvl="0" algn="l" defTabSz="1111250" rtl="0">
            <a:lnSpc>
              <a:spcPct val="90000"/>
            </a:lnSpc>
            <a:spcBef>
              <a:spcPct val="0"/>
            </a:spcBef>
            <a:spcAft>
              <a:spcPct val="35000"/>
            </a:spcAft>
          </a:pPr>
          <a:r>
            <a:rPr lang="en-US" sz="2500" kern="1200" dirty="0" smtClean="0">
              <a:solidFill>
                <a:schemeClr val="bg1"/>
              </a:solidFill>
            </a:rPr>
            <a:t>CUB was brain child of Brian Lederer, former People’s Counsel.  </a:t>
          </a:r>
          <a:endParaRPr lang="en-US" sz="2500" kern="1200" dirty="0">
            <a:solidFill>
              <a:schemeClr val="bg1"/>
            </a:solidFill>
          </a:endParaRPr>
        </a:p>
      </dsp:txBody>
      <dsp:txXfrm>
        <a:off x="67110" y="150404"/>
        <a:ext cx="3904380" cy="1240530"/>
      </dsp:txXfrm>
    </dsp:sp>
    <dsp:sp modelId="{FF637528-32C3-4B22-9F90-2D8031FE70D3}">
      <dsp:nvSpPr>
        <dsp:cNvPr id="0" name=""/>
        <dsp:cNvSpPr/>
      </dsp:nvSpPr>
      <dsp:spPr>
        <a:xfrm>
          <a:off x="0" y="1530045"/>
          <a:ext cx="4038600" cy="1374750"/>
        </a:xfrm>
        <a:prstGeom prst="roundRect">
          <a:avLst/>
        </a:prstGeom>
        <a:solidFill>
          <a:schemeClr val="accent2">
            <a:hueOff val="-419062"/>
            <a:satOff val="-4829"/>
            <a:lumOff val="1079"/>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lvl="0" algn="l" defTabSz="1111250" rtl="0">
            <a:lnSpc>
              <a:spcPct val="90000"/>
            </a:lnSpc>
            <a:spcBef>
              <a:spcPct val="0"/>
            </a:spcBef>
            <a:spcAft>
              <a:spcPct val="35000"/>
            </a:spcAft>
          </a:pPr>
          <a:r>
            <a:rPr lang="en-US" sz="2500" kern="1200" dirty="0" smtClean="0">
              <a:solidFill>
                <a:schemeClr val="bg1"/>
              </a:solidFill>
            </a:rPr>
            <a:t>OPC staffer Rick Powell was instrumental in creation of CUB.</a:t>
          </a:r>
          <a:endParaRPr lang="en-US" sz="2500" kern="1200" dirty="0">
            <a:solidFill>
              <a:schemeClr val="bg1"/>
            </a:solidFill>
          </a:endParaRPr>
        </a:p>
      </dsp:txBody>
      <dsp:txXfrm>
        <a:off x="67110" y="1597155"/>
        <a:ext cx="3904380" cy="1240530"/>
      </dsp:txXfrm>
    </dsp:sp>
    <dsp:sp modelId="{998C986E-AA10-4519-B4A3-F1DFCB5E6634}">
      <dsp:nvSpPr>
        <dsp:cNvPr id="0" name=""/>
        <dsp:cNvSpPr/>
      </dsp:nvSpPr>
      <dsp:spPr>
        <a:xfrm>
          <a:off x="0" y="2976795"/>
          <a:ext cx="4038600" cy="1374750"/>
        </a:xfrm>
        <a:prstGeom prst="roundRect">
          <a:avLst/>
        </a:prstGeom>
        <a:solidFill>
          <a:schemeClr val="accent2">
            <a:hueOff val="-838123"/>
            <a:satOff val="-9658"/>
            <a:lumOff val="2159"/>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lvl="0" algn="l" defTabSz="1111250" rtl="0">
            <a:lnSpc>
              <a:spcPct val="90000"/>
            </a:lnSpc>
            <a:spcBef>
              <a:spcPct val="0"/>
            </a:spcBef>
            <a:spcAft>
              <a:spcPct val="35000"/>
            </a:spcAft>
          </a:pPr>
          <a:r>
            <a:rPr lang="en-US" sz="2500" kern="1200" dirty="0" smtClean="0"/>
            <a:t>OPC has usually had 1 employee dedicated to working with CUB.</a:t>
          </a:r>
          <a:endParaRPr lang="en-US" sz="2500" kern="1200" dirty="0"/>
        </a:p>
      </dsp:txBody>
      <dsp:txXfrm>
        <a:off x="67110" y="3043905"/>
        <a:ext cx="3904380" cy="1240530"/>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75DCEEF-1E0F-4904-8E74-C57F39D7C855}">
      <dsp:nvSpPr>
        <dsp:cNvPr id="0" name=""/>
        <dsp:cNvSpPr/>
      </dsp:nvSpPr>
      <dsp:spPr>
        <a:xfrm>
          <a:off x="0" y="52799"/>
          <a:ext cx="8382000" cy="191880"/>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lvl="0" algn="l" defTabSz="355600" rtl="0">
            <a:lnSpc>
              <a:spcPct val="90000"/>
            </a:lnSpc>
            <a:spcBef>
              <a:spcPct val="0"/>
            </a:spcBef>
            <a:spcAft>
              <a:spcPct val="35000"/>
            </a:spcAft>
          </a:pPr>
          <a:r>
            <a:rPr lang="en-US" sz="800" kern="1200" smtClean="0"/>
            <a:t>Labor</a:t>
          </a:r>
          <a:endParaRPr lang="en-US" sz="800" kern="1200"/>
        </a:p>
      </dsp:txBody>
      <dsp:txXfrm>
        <a:off x="9367" y="62166"/>
        <a:ext cx="8363266" cy="173146"/>
      </dsp:txXfrm>
    </dsp:sp>
    <dsp:sp modelId="{5C7B3876-C893-46A4-9DE5-9FD5ECE2D441}">
      <dsp:nvSpPr>
        <dsp:cNvPr id="0" name=""/>
        <dsp:cNvSpPr/>
      </dsp:nvSpPr>
      <dsp:spPr>
        <a:xfrm>
          <a:off x="0" y="244679"/>
          <a:ext cx="8382000" cy="5133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66129" tIns="12700" rIns="71120" bIns="12700" numCol="1" spcCol="1270" anchor="t" anchorCtr="0">
          <a:noAutofit/>
        </a:bodyPr>
        <a:lstStyle/>
        <a:p>
          <a:pPr marL="57150" lvl="1" indent="-57150" algn="l" defTabSz="444500" rtl="0">
            <a:lnSpc>
              <a:spcPct val="90000"/>
            </a:lnSpc>
            <a:spcBef>
              <a:spcPct val="0"/>
            </a:spcBef>
            <a:spcAft>
              <a:spcPct val="20000"/>
            </a:spcAft>
            <a:buChar char="••"/>
          </a:pPr>
          <a:r>
            <a:rPr lang="en-US" sz="1000" kern="1200" dirty="0" smtClean="0"/>
            <a:t>Labor, Retail Clerks, Local 400 -       Charles Warfield</a:t>
          </a:r>
          <a:endParaRPr lang="en-US" sz="1000" kern="1200" dirty="0"/>
        </a:p>
        <a:p>
          <a:pPr marL="57150" lvl="1" indent="-57150" algn="l" defTabSz="444500" rtl="0">
            <a:lnSpc>
              <a:spcPct val="90000"/>
            </a:lnSpc>
            <a:spcBef>
              <a:spcPct val="0"/>
            </a:spcBef>
            <a:spcAft>
              <a:spcPct val="20000"/>
            </a:spcAft>
            <a:buChar char="••"/>
          </a:pPr>
          <a:r>
            <a:rPr lang="en-US" sz="1000" kern="1200" dirty="0" smtClean="0"/>
            <a:t>National Treasury Employees Union, Chapter 209 - Edward </a:t>
          </a:r>
          <a:r>
            <a:rPr lang="en-US" sz="1000" kern="1200" dirty="0" err="1" smtClean="0"/>
            <a:t>DeVaughn</a:t>
          </a:r>
          <a:endParaRPr lang="en-US" sz="1000" kern="1200" dirty="0"/>
        </a:p>
        <a:p>
          <a:pPr marL="57150" lvl="1" indent="-57150" algn="l" defTabSz="444500" rtl="0">
            <a:lnSpc>
              <a:spcPct val="90000"/>
            </a:lnSpc>
            <a:spcBef>
              <a:spcPct val="0"/>
            </a:spcBef>
            <a:spcAft>
              <a:spcPct val="20000"/>
            </a:spcAft>
            <a:buChar char="••"/>
          </a:pPr>
          <a:r>
            <a:rPr lang="en-US" sz="1000" kern="1200" dirty="0" smtClean="0"/>
            <a:t>Central Labor Council - Benjamin </a:t>
          </a:r>
          <a:r>
            <a:rPr lang="en-US" sz="1000" kern="1200" dirty="0" err="1" smtClean="0"/>
            <a:t>Shellman</a:t>
          </a:r>
          <a:endParaRPr lang="en-US" sz="1000" kern="1200" dirty="0"/>
        </a:p>
      </dsp:txBody>
      <dsp:txXfrm>
        <a:off x="0" y="244679"/>
        <a:ext cx="8382000" cy="513360"/>
      </dsp:txXfrm>
    </dsp:sp>
    <dsp:sp modelId="{CCE701D2-37C7-4501-9922-BA4C56311F3E}">
      <dsp:nvSpPr>
        <dsp:cNvPr id="0" name=""/>
        <dsp:cNvSpPr/>
      </dsp:nvSpPr>
      <dsp:spPr>
        <a:xfrm>
          <a:off x="0" y="758039"/>
          <a:ext cx="8382000" cy="191880"/>
        </a:xfrm>
        <a:prstGeom prst="roundRect">
          <a:avLst/>
        </a:prstGeom>
        <a:solidFill>
          <a:schemeClr val="accent2">
            <a:hueOff val="-167625"/>
            <a:satOff val="-1932"/>
            <a:lumOff val="432"/>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lvl="0" algn="l" defTabSz="355600" rtl="0">
            <a:lnSpc>
              <a:spcPct val="90000"/>
            </a:lnSpc>
            <a:spcBef>
              <a:spcPct val="0"/>
            </a:spcBef>
            <a:spcAft>
              <a:spcPct val="35000"/>
            </a:spcAft>
          </a:pPr>
          <a:r>
            <a:rPr lang="en-US" sz="800" kern="1200" dirty="0" smtClean="0"/>
            <a:t>ANCs &amp; Civic Associations</a:t>
          </a:r>
          <a:endParaRPr lang="en-US" sz="800" kern="1200" dirty="0"/>
        </a:p>
      </dsp:txBody>
      <dsp:txXfrm>
        <a:off x="9367" y="767406"/>
        <a:ext cx="8363266" cy="173146"/>
      </dsp:txXfrm>
    </dsp:sp>
    <dsp:sp modelId="{A251B01E-A5CE-4B25-A1A3-7497826AE8AC}">
      <dsp:nvSpPr>
        <dsp:cNvPr id="0" name=""/>
        <dsp:cNvSpPr/>
      </dsp:nvSpPr>
      <dsp:spPr>
        <a:xfrm>
          <a:off x="0" y="949919"/>
          <a:ext cx="8382000" cy="10267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66129" tIns="12700" rIns="71120" bIns="12700" numCol="1" spcCol="1270" anchor="t" anchorCtr="0">
          <a:noAutofit/>
        </a:bodyPr>
        <a:lstStyle/>
        <a:p>
          <a:pPr marL="57150" lvl="1" indent="-57150" algn="l" defTabSz="444500" rtl="0">
            <a:lnSpc>
              <a:spcPct val="90000"/>
            </a:lnSpc>
            <a:spcBef>
              <a:spcPct val="0"/>
            </a:spcBef>
            <a:spcAft>
              <a:spcPct val="20000"/>
            </a:spcAft>
            <a:buChar char="••"/>
          </a:pPr>
          <a:r>
            <a:rPr lang="en-US" sz="1000" kern="1200" dirty="0" smtClean="0"/>
            <a:t>Chevy Chase Citizens Association and ANC 3G - George Haley </a:t>
          </a:r>
          <a:endParaRPr lang="en-US" sz="1000" kern="1200" dirty="0"/>
        </a:p>
        <a:p>
          <a:pPr marL="57150" lvl="1" indent="-57150" algn="l" defTabSz="444500" rtl="0">
            <a:lnSpc>
              <a:spcPct val="90000"/>
            </a:lnSpc>
            <a:spcBef>
              <a:spcPct val="0"/>
            </a:spcBef>
            <a:spcAft>
              <a:spcPct val="20000"/>
            </a:spcAft>
            <a:buChar char="••"/>
          </a:pPr>
          <a:r>
            <a:rPr lang="en-US" sz="1000" kern="1200" dirty="0" err="1" smtClean="0"/>
            <a:t>Lamond</a:t>
          </a:r>
          <a:r>
            <a:rPr lang="en-US" sz="1000" kern="1200" dirty="0" smtClean="0"/>
            <a:t>-Riggs Civic Association - Carrie James </a:t>
          </a:r>
          <a:endParaRPr lang="en-US" sz="1000" kern="1200" dirty="0"/>
        </a:p>
        <a:p>
          <a:pPr marL="57150" lvl="1" indent="-57150" algn="l" defTabSz="444500" rtl="0">
            <a:lnSpc>
              <a:spcPct val="90000"/>
            </a:lnSpc>
            <a:spcBef>
              <a:spcPct val="0"/>
            </a:spcBef>
            <a:spcAft>
              <a:spcPct val="20000"/>
            </a:spcAft>
            <a:buChar char="••"/>
          </a:pPr>
          <a:r>
            <a:rPr lang="en-US" sz="1000" kern="1200" dirty="0" smtClean="0"/>
            <a:t>ANC 7B - Robert </a:t>
          </a:r>
          <a:r>
            <a:rPr lang="en-US" sz="1000" kern="1200" dirty="0" err="1" smtClean="0"/>
            <a:t>Thompkins</a:t>
          </a:r>
          <a:r>
            <a:rPr lang="en-US" sz="1000" kern="1200" dirty="0" smtClean="0"/>
            <a:t> </a:t>
          </a:r>
          <a:endParaRPr lang="en-US" sz="1000" kern="1200" dirty="0"/>
        </a:p>
        <a:p>
          <a:pPr marL="57150" lvl="1" indent="-57150" algn="l" defTabSz="444500" rtl="0">
            <a:lnSpc>
              <a:spcPct val="90000"/>
            </a:lnSpc>
            <a:spcBef>
              <a:spcPct val="0"/>
            </a:spcBef>
            <a:spcAft>
              <a:spcPct val="20000"/>
            </a:spcAft>
            <a:buChar char="••"/>
          </a:pPr>
          <a:r>
            <a:rPr lang="en-US" sz="1000" kern="1200" dirty="0" smtClean="0"/>
            <a:t>ANC 2D - </a:t>
          </a:r>
          <a:r>
            <a:rPr lang="en-US" sz="1000" kern="1200" dirty="0" err="1" smtClean="0"/>
            <a:t>Mair</a:t>
          </a:r>
          <a:r>
            <a:rPr lang="en-US" sz="1000" kern="1200" dirty="0" smtClean="0"/>
            <a:t> Moody </a:t>
          </a:r>
          <a:endParaRPr lang="en-US" sz="1000" kern="1200" dirty="0"/>
        </a:p>
        <a:p>
          <a:pPr marL="57150" lvl="1" indent="-57150" algn="l" defTabSz="444500" rtl="0">
            <a:lnSpc>
              <a:spcPct val="90000"/>
            </a:lnSpc>
            <a:spcBef>
              <a:spcPct val="0"/>
            </a:spcBef>
            <a:spcAft>
              <a:spcPct val="20000"/>
            </a:spcAft>
            <a:buChar char="••"/>
          </a:pPr>
          <a:r>
            <a:rPr lang="en-US" sz="1000" kern="1200" dirty="0" smtClean="0"/>
            <a:t>ANC 2C - Joyce Chestnut </a:t>
          </a:r>
          <a:endParaRPr lang="en-US" sz="1000" kern="1200" dirty="0"/>
        </a:p>
        <a:p>
          <a:pPr marL="57150" lvl="1" indent="-57150" algn="l" defTabSz="444500" rtl="0">
            <a:lnSpc>
              <a:spcPct val="90000"/>
            </a:lnSpc>
            <a:spcBef>
              <a:spcPct val="0"/>
            </a:spcBef>
            <a:spcAft>
              <a:spcPct val="20000"/>
            </a:spcAft>
            <a:buChar char="••"/>
          </a:pPr>
          <a:r>
            <a:rPr lang="en-US" sz="1000" kern="1200" dirty="0" smtClean="0"/>
            <a:t>ANC 5C - </a:t>
          </a:r>
          <a:r>
            <a:rPr lang="en-US" sz="1000" kern="1200" dirty="0" err="1" smtClean="0"/>
            <a:t>Edra</a:t>
          </a:r>
          <a:r>
            <a:rPr lang="en-US" sz="1000" kern="1200" dirty="0" smtClean="0"/>
            <a:t> Derricks</a:t>
          </a:r>
          <a:endParaRPr lang="en-US" sz="1000" kern="1200" dirty="0"/>
        </a:p>
      </dsp:txBody>
      <dsp:txXfrm>
        <a:off x="0" y="949919"/>
        <a:ext cx="8382000" cy="1026720"/>
      </dsp:txXfrm>
    </dsp:sp>
    <dsp:sp modelId="{054AEA72-2773-436D-95AF-014352282339}">
      <dsp:nvSpPr>
        <dsp:cNvPr id="0" name=""/>
        <dsp:cNvSpPr/>
      </dsp:nvSpPr>
      <dsp:spPr>
        <a:xfrm>
          <a:off x="0" y="1976640"/>
          <a:ext cx="8382000" cy="191880"/>
        </a:xfrm>
        <a:prstGeom prst="roundRect">
          <a:avLst/>
        </a:prstGeom>
        <a:solidFill>
          <a:schemeClr val="accent2">
            <a:hueOff val="-335249"/>
            <a:satOff val="-3863"/>
            <a:lumOff val="864"/>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lvl="0" algn="l" defTabSz="355600" rtl="0">
            <a:lnSpc>
              <a:spcPct val="90000"/>
            </a:lnSpc>
            <a:spcBef>
              <a:spcPct val="0"/>
            </a:spcBef>
            <a:spcAft>
              <a:spcPct val="35000"/>
            </a:spcAft>
          </a:pPr>
          <a:r>
            <a:rPr lang="en-US" sz="800" kern="1200" smtClean="0"/>
            <a:t>Community Organizations</a:t>
          </a:r>
          <a:endParaRPr lang="en-US" sz="800" kern="1200"/>
        </a:p>
      </dsp:txBody>
      <dsp:txXfrm>
        <a:off x="9367" y="1986007"/>
        <a:ext cx="8363266" cy="173146"/>
      </dsp:txXfrm>
    </dsp:sp>
    <dsp:sp modelId="{2CDF2B6C-39F4-453D-9777-34AACC0CA8FB}">
      <dsp:nvSpPr>
        <dsp:cNvPr id="0" name=""/>
        <dsp:cNvSpPr/>
      </dsp:nvSpPr>
      <dsp:spPr>
        <a:xfrm>
          <a:off x="0" y="2168520"/>
          <a:ext cx="8382000" cy="11923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66129" tIns="12700" rIns="71120" bIns="12700" numCol="1" spcCol="1270" anchor="t" anchorCtr="0">
          <a:noAutofit/>
        </a:bodyPr>
        <a:lstStyle/>
        <a:p>
          <a:pPr marL="57150" lvl="1" indent="-57150" algn="l" defTabSz="444500" rtl="0">
            <a:lnSpc>
              <a:spcPct val="90000"/>
            </a:lnSpc>
            <a:spcBef>
              <a:spcPct val="0"/>
            </a:spcBef>
            <a:spcAft>
              <a:spcPct val="20000"/>
            </a:spcAft>
            <a:buChar char="••"/>
          </a:pPr>
          <a:r>
            <a:rPr lang="en-US" sz="1000" kern="1200" dirty="0" smtClean="0"/>
            <a:t>United People - Barbara Pugh-Baker</a:t>
          </a:r>
          <a:endParaRPr lang="en-US" sz="1000" kern="1200" dirty="0"/>
        </a:p>
        <a:p>
          <a:pPr marL="57150" lvl="1" indent="-57150" algn="l" defTabSz="444500" rtl="0">
            <a:lnSpc>
              <a:spcPct val="90000"/>
            </a:lnSpc>
            <a:spcBef>
              <a:spcPct val="0"/>
            </a:spcBef>
            <a:spcAft>
              <a:spcPct val="20000"/>
            </a:spcAft>
            <a:buChar char="••"/>
          </a:pPr>
          <a:r>
            <a:rPr lang="en-US" sz="1000" kern="1200" dirty="0" smtClean="0"/>
            <a:t>Gray Panthers - Joseph Davis</a:t>
          </a:r>
          <a:endParaRPr lang="en-US" sz="1000" kern="1200" dirty="0"/>
        </a:p>
        <a:p>
          <a:pPr marL="57150" lvl="1" indent="-57150" algn="l" defTabSz="444500" rtl="0">
            <a:lnSpc>
              <a:spcPct val="90000"/>
            </a:lnSpc>
            <a:spcBef>
              <a:spcPct val="0"/>
            </a:spcBef>
            <a:spcAft>
              <a:spcPct val="20000"/>
            </a:spcAft>
            <a:buChar char="••"/>
          </a:pPr>
          <a:r>
            <a:rPr lang="en-US" sz="1000" kern="1200" dirty="0" smtClean="0"/>
            <a:t>All Electric Users, AC/DC Committee - Robert </a:t>
          </a:r>
          <a:r>
            <a:rPr lang="en-US" sz="1000" kern="1200" dirty="0" err="1" smtClean="0"/>
            <a:t>Grahn</a:t>
          </a:r>
          <a:r>
            <a:rPr lang="en-US" sz="1000" kern="1200" dirty="0" smtClean="0"/>
            <a:t> </a:t>
          </a:r>
          <a:endParaRPr lang="en-US" sz="1000" kern="1200" dirty="0"/>
        </a:p>
        <a:p>
          <a:pPr marL="57150" lvl="1" indent="-57150" algn="l" defTabSz="444500" rtl="0">
            <a:lnSpc>
              <a:spcPct val="90000"/>
            </a:lnSpc>
            <a:spcBef>
              <a:spcPct val="0"/>
            </a:spcBef>
            <a:spcAft>
              <a:spcPct val="20000"/>
            </a:spcAft>
            <a:buChar char="••"/>
          </a:pPr>
          <a:r>
            <a:rPr lang="en-US" sz="1000" kern="1200" dirty="0" smtClean="0"/>
            <a:t>Southeast Neighbors  - Pat Abrams </a:t>
          </a:r>
          <a:endParaRPr lang="en-US" sz="1000" kern="1200" dirty="0"/>
        </a:p>
        <a:p>
          <a:pPr marL="57150" lvl="1" indent="-57150" algn="l" defTabSz="444500" rtl="0">
            <a:lnSpc>
              <a:spcPct val="90000"/>
            </a:lnSpc>
            <a:spcBef>
              <a:spcPct val="0"/>
            </a:spcBef>
            <a:spcAft>
              <a:spcPct val="20000"/>
            </a:spcAft>
            <a:buChar char="••"/>
          </a:pPr>
          <a:r>
            <a:rPr lang="en-US" sz="1000" kern="1200" dirty="0" smtClean="0"/>
            <a:t>Friendship House - Ronald Cooper </a:t>
          </a:r>
          <a:endParaRPr lang="en-US" sz="1000" kern="1200" dirty="0"/>
        </a:p>
        <a:p>
          <a:pPr marL="57150" lvl="1" indent="-57150" algn="l" defTabSz="444500" rtl="0">
            <a:lnSpc>
              <a:spcPct val="90000"/>
            </a:lnSpc>
            <a:spcBef>
              <a:spcPct val="0"/>
            </a:spcBef>
            <a:spcAft>
              <a:spcPct val="20000"/>
            </a:spcAft>
            <a:buChar char="••"/>
          </a:pPr>
          <a:r>
            <a:rPr lang="en-US" sz="1000" kern="1200" dirty="0" smtClean="0"/>
            <a:t>League of Women Voters &amp; Americans for Democratic Action - Mary </a:t>
          </a:r>
          <a:r>
            <a:rPr lang="en-US" sz="1000" kern="1200" dirty="0" err="1" smtClean="0"/>
            <a:t>Drob</a:t>
          </a:r>
          <a:r>
            <a:rPr lang="en-US" sz="1000" kern="1200" dirty="0" smtClean="0"/>
            <a:t> </a:t>
          </a:r>
          <a:endParaRPr lang="en-US" sz="1000" kern="1200" dirty="0"/>
        </a:p>
        <a:p>
          <a:pPr marL="57150" lvl="1" indent="-57150" algn="l" defTabSz="444500" rtl="0">
            <a:lnSpc>
              <a:spcPct val="90000"/>
            </a:lnSpc>
            <a:spcBef>
              <a:spcPct val="0"/>
            </a:spcBef>
            <a:spcAft>
              <a:spcPct val="20000"/>
            </a:spcAft>
            <a:buChar char="••"/>
          </a:pPr>
          <a:r>
            <a:rPr lang="en-US" sz="1000" kern="1200" dirty="0" smtClean="0"/>
            <a:t>Housing Counseling Services - Marjorie Shuman</a:t>
          </a:r>
          <a:endParaRPr lang="en-US" sz="1000" kern="1200" dirty="0"/>
        </a:p>
      </dsp:txBody>
      <dsp:txXfrm>
        <a:off x="0" y="2168520"/>
        <a:ext cx="8382000" cy="1192320"/>
      </dsp:txXfrm>
    </dsp:sp>
    <dsp:sp modelId="{2504C834-FF48-47D5-B3EB-8A46AC904D44}">
      <dsp:nvSpPr>
        <dsp:cNvPr id="0" name=""/>
        <dsp:cNvSpPr/>
      </dsp:nvSpPr>
      <dsp:spPr>
        <a:xfrm>
          <a:off x="0" y="3360840"/>
          <a:ext cx="8382000" cy="191880"/>
        </a:xfrm>
        <a:prstGeom prst="roundRect">
          <a:avLst/>
        </a:prstGeom>
        <a:solidFill>
          <a:schemeClr val="accent2">
            <a:hueOff val="-502874"/>
            <a:satOff val="-5795"/>
            <a:lumOff val="129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lvl="0" algn="l" defTabSz="355600" rtl="0">
            <a:lnSpc>
              <a:spcPct val="90000"/>
            </a:lnSpc>
            <a:spcBef>
              <a:spcPct val="0"/>
            </a:spcBef>
            <a:spcAft>
              <a:spcPct val="35000"/>
            </a:spcAft>
          </a:pPr>
          <a:r>
            <a:rPr lang="en-US" sz="800" kern="1200" smtClean="0"/>
            <a:t>Churches</a:t>
          </a:r>
          <a:endParaRPr lang="en-US" sz="800" kern="1200"/>
        </a:p>
      </dsp:txBody>
      <dsp:txXfrm>
        <a:off x="9367" y="3370207"/>
        <a:ext cx="8363266" cy="173146"/>
      </dsp:txXfrm>
    </dsp:sp>
    <dsp:sp modelId="{42E25152-01E9-4044-8F4B-40DD75AF1ACE}">
      <dsp:nvSpPr>
        <dsp:cNvPr id="0" name=""/>
        <dsp:cNvSpPr/>
      </dsp:nvSpPr>
      <dsp:spPr>
        <a:xfrm>
          <a:off x="0" y="3552720"/>
          <a:ext cx="8382000" cy="5133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66129" tIns="12700" rIns="71120" bIns="12700" numCol="1" spcCol="1270" anchor="t" anchorCtr="0">
          <a:noAutofit/>
        </a:bodyPr>
        <a:lstStyle/>
        <a:p>
          <a:pPr marL="57150" lvl="1" indent="-57150" algn="l" defTabSz="444500" rtl="0">
            <a:lnSpc>
              <a:spcPct val="90000"/>
            </a:lnSpc>
            <a:spcBef>
              <a:spcPct val="0"/>
            </a:spcBef>
            <a:spcAft>
              <a:spcPct val="20000"/>
            </a:spcAft>
            <a:buChar char="••"/>
          </a:pPr>
          <a:r>
            <a:rPr lang="en-US" sz="1000" kern="1200" dirty="0" smtClean="0"/>
            <a:t>Church of God in Christ - M. O. Metcalf</a:t>
          </a:r>
          <a:endParaRPr lang="en-US" sz="1000" kern="1200" dirty="0"/>
        </a:p>
        <a:p>
          <a:pPr marL="57150" lvl="1" indent="-57150" algn="l" defTabSz="444500" rtl="0">
            <a:lnSpc>
              <a:spcPct val="90000"/>
            </a:lnSpc>
            <a:spcBef>
              <a:spcPct val="0"/>
            </a:spcBef>
            <a:spcAft>
              <a:spcPct val="20000"/>
            </a:spcAft>
            <a:buChar char="••"/>
          </a:pPr>
          <a:r>
            <a:rPr lang="en-US" sz="1000" kern="1200" dirty="0" smtClean="0"/>
            <a:t>Israel Baptist Church - Charles Weaver</a:t>
          </a:r>
          <a:endParaRPr lang="en-US" sz="1000" kern="1200" dirty="0"/>
        </a:p>
        <a:p>
          <a:pPr marL="57150" lvl="1" indent="-57150" algn="l" defTabSz="444500" rtl="0">
            <a:lnSpc>
              <a:spcPct val="90000"/>
            </a:lnSpc>
            <a:spcBef>
              <a:spcPct val="0"/>
            </a:spcBef>
            <a:spcAft>
              <a:spcPct val="20000"/>
            </a:spcAft>
            <a:buChar char="••"/>
          </a:pPr>
          <a:r>
            <a:rPr lang="en-US" sz="1000" kern="1200" dirty="0" smtClean="0"/>
            <a:t>Conference of Baptist Ministers - Reverend Walter Gray</a:t>
          </a:r>
          <a:endParaRPr lang="en-US" sz="1000" kern="1200" dirty="0"/>
        </a:p>
      </dsp:txBody>
      <dsp:txXfrm>
        <a:off x="0" y="3552720"/>
        <a:ext cx="8382000" cy="513360"/>
      </dsp:txXfrm>
    </dsp:sp>
    <dsp:sp modelId="{2F3240B1-86A1-4B38-93AD-98DE65880B3E}">
      <dsp:nvSpPr>
        <dsp:cNvPr id="0" name=""/>
        <dsp:cNvSpPr/>
      </dsp:nvSpPr>
      <dsp:spPr>
        <a:xfrm>
          <a:off x="0" y="4066080"/>
          <a:ext cx="8382000" cy="191880"/>
        </a:xfrm>
        <a:prstGeom prst="roundRect">
          <a:avLst/>
        </a:prstGeom>
        <a:solidFill>
          <a:schemeClr val="accent2">
            <a:hueOff val="-670499"/>
            <a:satOff val="-7726"/>
            <a:lumOff val="1727"/>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lvl="0" algn="l" defTabSz="355600" rtl="0">
            <a:lnSpc>
              <a:spcPct val="90000"/>
            </a:lnSpc>
            <a:spcBef>
              <a:spcPct val="0"/>
            </a:spcBef>
            <a:spcAft>
              <a:spcPct val="35000"/>
            </a:spcAft>
          </a:pPr>
          <a:r>
            <a:rPr lang="en-US" sz="800" kern="1200" smtClean="0"/>
            <a:t>Government</a:t>
          </a:r>
          <a:endParaRPr lang="en-US" sz="800" kern="1200"/>
        </a:p>
      </dsp:txBody>
      <dsp:txXfrm>
        <a:off x="9367" y="4075447"/>
        <a:ext cx="8363266" cy="173146"/>
      </dsp:txXfrm>
    </dsp:sp>
    <dsp:sp modelId="{346E760A-D9BF-4507-A8AE-5CEC564289C0}">
      <dsp:nvSpPr>
        <dsp:cNvPr id="0" name=""/>
        <dsp:cNvSpPr/>
      </dsp:nvSpPr>
      <dsp:spPr>
        <a:xfrm>
          <a:off x="0" y="4257960"/>
          <a:ext cx="8382000" cy="3394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66129" tIns="12700" rIns="71120" bIns="12700" numCol="1" spcCol="1270" anchor="t" anchorCtr="0">
          <a:noAutofit/>
        </a:bodyPr>
        <a:lstStyle/>
        <a:p>
          <a:pPr marL="57150" lvl="1" indent="-57150" algn="l" defTabSz="444500" rtl="0">
            <a:lnSpc>
              <a:spcPct val="90000"/>
            </a:lnSpc>
            <a:spcBef>
              <a:spcPct val="0"/>
            </a:spcBef>
            <a:spcAft>
              <a:spcPct val="20000"/>
            </a:spcAft>
            <a:buChar char="••"/>
          </a:pPr>
          <a:r>
            <a:rPr lang="en-US" sz="1000" kern="1200" dirty="0" smtClean="0"/>
            <a:t>D.C. Council - </a:t>
          </a:r>
          <a:r>
            <a:rPr lang="en-US" sz="1000" kern="1200" dirty="0" err="1" smtClean="0"/>
            <a:t>Phinis</a:t>
          </a:r>
          <a:r>
            <a:rPr lang="en-US" sz="1000" kern="1200" dirty="0" smtClean="0"/>
            <a:t> Jones for Councilmember </a:t>
          </a:r>
          <a:r>
            <a:rPr lang="en-US" sz="1000" kern="1200" dirty="0" err="1" smtClean="0"/>
            <a:t>Rolark</a:t>
          </a:r>
          <a:endParaRPr lang="en-US" sz="1000" kern="1200" dirty="0"/>
        </a:p>
        <a:p>
          <a:pPr marL="57150" lvl="1" indent="-57150" algn="l" defTabSz="444500" rtl="0">
            <a:lnSpc>
              <a:spcPct val="90000"/>
            </a:lnSpc>
            <a:spcBef>
              <a:spcPct val="0"/>
            </a:spcBef>
            <a:spcAft>
              <a:spcPct val="20000"/>
            </a:spcAft>
            <a:buChar char="••"/>
          </a:pPr>
          <a:r>
            <a:rPr lang="en-US" sz="1000" kern="1200" dirty="0" smtClean="0"/>
            <a:t>UDC - Jerome Paige</a:t>
          </a:r>
          <a:endParaRPr lang="en-US" sz="1000" kern="1200" dirty="0"/>
        </a:p>
      </dsp:txBody>
      <dsp:txXfrm>
        <a:off x="0" y="4257960"/>
        <a:ext cx="8382000" cy="339480"/>
      </dsp:txXfrm>
    </dsp:sp>
    <dsp:sp modelId="{309092C0-18C8-4E9C-87C6-CCACA4A21999}">
      <dsp:nvSpPr>
        <dsp:cNvPr id="0" name=""/>
        <dsp:cNvSpPr/>
      </dsp:nvSpPr>
      <dsp:spPr>
        <a:xfrm>
          <a:off x="0" y="4597440"/>
          <a:ext cx="8382000" cy="191880"/>
        </a:xfrm>
        <a:prstGeom prst="roundRect">
          <a:avLst/>
        </a:prstGeom>
        <a:solidFill>
          <a:schemeClr val="accent2">
            <a:hueOff val="-838123"/>
            <a:satOff val="-9658"/>
            <a:lumOff val="2159"/>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lvl="0" algn="l" defTabSz="355600" rtl="0">
            <a:lnSpc>
              <a:spcPct val="90000"/>
            </a:lnSpc>
            <a:spcBef>
              <a:spcPct val="0"/>
            </a:spcBef>
            <a:spcAft>
              <a:spcPct val="35000"/>
            </a:spcAft>
          </a:pPr>
          <a:r>
            <a:rPr lang="en-US" sz="800" kern="1200" smtClean="0"/>
            <a:t>Private Sector</a:t>
          </a:r>
          <a:endParaRPr lang="en-US" sz="800" kern="1200"/>
        </a:p>
      </dsp:txBody>
      <dsp:txXfrm>
        <a:off x="9367" y="4606807"/>
        <a:ext cx="8363266" cy="173146"/>
      </dsp:txXfrm>
    </dsp:sp>
    <dsp:sp modelId="{60A2A52A-1A1F-42CD-819A-8F9FCE254A89}">
      <dsp:nvSpPr>
        <dsp:cNvPr id="0" name=""/>
        <dsp:cNvSpPr/>
      </dsp:nvSpPr>
      <dsp:spPr>
        <a:xfrm>
          <a:off x="0" y="4789320"/>
          <a:ext cx="8382000" cy="3394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66129" tIns="12700" rIns="71120" bIns="12700" numCol="1" spcCol="1270" anchor="t" anchorCtr="0">
          <a:noAutofit/>
        </a:bodyPr>
        <a:lstStyle/>
        <a:p>
          <a:pPr marL="57150" lvl="1" indent="-57150" algn="l" defTabSz="444500" rtl="0">
            <a:lnSpc>
              <a:spcPct val="90000"/>
            </a:lnSpc>
            <a:spcBef>
              <a:spcPct val="0"/>
            </a:spcBef>
            <a:spcAft>
              <a:spcPct val="20000"/>
            </a:spcAft>
            <a:buChar char="••"/>
          </a:pPr>
          <a:r>
            <a:rPr lang="en-US" sz="1000" kern="1200" dirty="0" smtClean="0"/>
            <a:t>AOBA - </a:t>
          </a:r>
          <a:r>
            <a:rPr lang="en-US" sz="1000" kern="1200" dirty="0" err="1" smtClean="0"/>
            <a:t>Frann</a:t>
          </a:r>
          <a:r>
            <a:rPr lang="en-US" sz="1000" kern="1200" dirty="0" smtClean="0"/>
            <a:t> Francis</a:t>
          </a:r>
          <a:endParaRPr lang="en-US" sz="1000" kern="1200" dirty="0"/>
        </a:p>
        <a:p>
          <a:pPr marL="57150" lvl="1" indent="-57150" algn="l" defTabSz="444500" rtl="0">
            <a:lnSpc>
              <a:spcPct val="90000"/>
            </a:lnSpc>
            <a:spcBef>
              <a:spcPct val="0"/>
            </a:spcBef>
            <a:spcAft>
              <a:spcPct val="20000"/>
            </a:spcAft>
            <a:buChar char="••"/>
          </a:pPr>
          <a:r>
            <a:rPr lang="en-US" sz="1000" kern="1200" dirty="0" smtClean="0"/>
            <a:t>DC Chamber of Commerce - Arthur Henderson</a:t>
          </a:r>
          <a:endParaRPr lang="en-US" sz="1000" kern="1200" dirty="0"/>
        </a:p>
      </dsp:txBody>
      <dsp:txXfrm>
        <a:off x="0" y="4789320"/>
        <a:ext cx="8382000" cy="339480"/>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A3FA682-34D9-4599-A20B-778CA89293E6}">
      <dsp:nvSpPr>
        <dsp:cNvPr id="0" name=""/>
        <dsp:cNvSpPr/>
      </dsp:nvSpPr>
      <dsp:spPr>
        <a:xfrm>
          <a:off x="0" y="382995"/>
          <a:ext cx="8229600" cy="1152029"/>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lvl="0" algn="l" defTabSz="1289050" rtl="0">
            <a:lnSpc>
              <a:spcPct val="90000"/>
            </a:lnSpc>
            <a:spcBef>
              <a:spcPct val="0"/>
            </a:spcBef>
            <a:spcAft>
              <a:spcPct val="35000"/>
            </a:spcAft>
          </a:pPr>
          <a:r>
            <a:rPr lang="en-US" sz="2900" kern="1200" smtClean="0"/>
            <a:t>Built in 1906</a:t>
          </a:r>
          <a:endParaRPr lang="en-US" sz="2900" kern="1200"/>
        </a:p>
      </dsp:txBody>
      <dsp:txXfrm>
        <a:off x="56237" y="439232"/>
        <a:ext cx="8117126" cy="1039555"/>
      </dsp:txXfrm>
    </dsp:sp>
    <dsp:sp modelId="{674B8A4D-9786-44AB-98FE-6B3D4B6EDD44}">
      <dsp:nvSpPr>
        <dsp:cNvPr id="0" name=""/>
        <dsp:cNvSpPr/>
      </dsp:nvSpPr>
      <dsp:spPr>
        <a:xfrm>
          <a:off x="0" y="1618545"/>
          <a:ext cx="8229600" cy="1152029"/>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lvl="0" algn="l" defTabSz="1289050" rtl="0">
            <a:lnSpc>
              <a:spcPct val="90000"/>
            </a:lnSpc>
            <a:spcBef>
              <a:spcPct val="0"/>
            </a:spcBef>
            <a:spcAft>
              <a:spcPct val="35000"/>
            </a:spcAft>
          </a:pPr>
          <a:r>
            <a:rPr lang="en-US" sz="2900" kern="1200" dirty="0" smtClean="0"/>
            <a:t>Six documented releases of toxic polychlorinated biphenyls (PCBs) between 1985 and 2003 </a:t>
          </a:r>
          <a:endParaRPr lang="en-US" sz="2900" kern="1200" dirty="0"/>
        </a:p>
      </dsp:txBody>
      <dsp:txXfrm>
        <a:off x="56237" y="1674782"/>
        <a:ext cx="8117126" cy="1039555"/>
      </dsp:txXfrm>
    </dsp:sp>
    <dsp:sp modelId="{495BE411-DF47-4EA3-B15B-1ED6F0E8C6EE}">
      <dsp:nvSpPr>
        <dsp:cNvPr id="0" name=""/>
        <dsp:cNvSpPr/>
      </dsp:nvSpPr>
      <dsp:spPr>
        <a:xfrm>
          <a:off x="0" y="2854094"/>
          <a:ext cx="8229600" cy="1152029"/>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lvl="0" algn="l" defTabSz="1289050" rtl="0">
            <a:lnSpc>
              <a:spcPct val="90000"/>
            </a:lnSpc>
            <a:spcBef>
              <a:spcPct val="0"/>
            </a:spcBef>
            <a:spcAft>
              <a:spcPct val="35000"/>
            </a:spcAft>
          </a:pPr>
          <a:r>
            <a:rPr lang="en-US" sz="2900" kern="1200" smtClean="0"/>
            <a:t>PCB contamination of the Anacostia River</a:t>
          </a:r>
          <a:endParaRPr lang="en-US" sz="2900" kern="1200"/>
        </a:p>
      </dsp:txBody>
      <dsp:txXfrm>
        <a:off x="56237" y="2910331"/>
        <a:ext cx="8117126" cy="1039555"/>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D42D99E-25D6-4252-8489-11F5477D69FE}">
      <dsp:nvSpPr>
        <dsp:cNvPr id="0" name=""/>
        <dsp:cNvSpPr/>
      </dsp:nvSpPr>
      <dsp:spPr>
        <a:xfrm>
          <a:off x="0" y="42610"/>
          <a:ext cx="8229600" cy="1386632"/>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lvl="0" algn="l" defTabSz="1111250" rtl="0">
            <a:lnSpc>
              <a:spcPct val="90000"/>
            </a:lnSpc>
            <a:spcBef>
              <a:spcPct val="0"/>
            </a:spcBef>
            <a:spcAft>
              <a:spcPct val="35000"/>
            </a:spcAft>
          </a:pPr>
          <a:r>
            <a:rPr lang="en-US" sz="2500" kern="1200" dirty="0" smtClean="0"/>
            <a:t>On June 9, 1988, PEPCO filed Application with PSC.</a:t>
          </a:r>
          <a:endParaRPr lang="en-US" sz="2500" kern="1200" dirty="0"/>
        </a:p>
      </dsp:txBody>
      <dsp:txXfrm>
        <a:off x="67690" y="110300"/>
        <a:ext cx="8094220" cy="1251252"/>
      </dsp:txXfrm>
    </dsp:sp>
    <dsp:sp modelId="{2D2BEAEE-9411-4C92-A58C-5E1845389F2F}">
      <dsp:nvSpPr>
        <dsp:cNvPr id="0" name=""/>
        <dsp:cNvSpPr/>
      </dsp:nvSpPr>
      <dsp:spPr>
        <a:xfrm>
          <a:off x="0" y="1501243"/>
          <a:ext cx="8229600" cy="1386632"/>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lvl="0" algn="l" defTabSz="1111250" rtl="0">
            <a:lnSpc>
              <a:spcPct val="90000"/>
            </a:lnSpc>
            <a:spcBef>
              <a:spcPct val="0"/>
            </a:spcBef>
            <a:spcAft>
              <a:spcPct val="35000"/>
            </a:spcAft>
          </a:pPr>
          <a:r>
            <a:rPr lang="en-US" sz="2500" kern="1200" dirty="0" smtClean="0"/>
            <a:t>PEPCO sought permission and approval to construct two combustion turbine units at Benning Road Generating Station. </a:t>
          </a:r>
          <a:endParaRPr lang="en-US" sz="2500" kern="1200" dirty="0"/>
        </a:p>
      </dsp:txBody>
      <dsp:txXfrm>
        <a:off x="67690" y="1568933"/>
        <a:ext cx="8094220" cy="1251252"/>
      </dsp:txXfrm>
    </dsp:sp>
    <dsp:sp modelId="{FD39E3B2-64CA-430D-B537-86EAF75B29D1}">
      <dsp:nvSpPr>
        <dsp:cNvPr id="0" name=""/>
        <dsp:cNvSpPr/>
      </dsp:nvSpPr>
      <dsp:spPr>
        <a:xfrm>
          <a:off x="0" y="2959876"/>
          <a:ext cx="8229600" cy="1386632"/>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lvl="0" algn="l" defTabSz="1111250" rtl="0">
            <a:lnSpc>
              <a:spcPct val="90000"/>
            </a:lnSpc>
            <a:spcBef>
              <a:spcPct val="0"/>
            </a:spcBef>
            <a:spcAft>
              <a:spcPct val="35000"/>
            </a:spcAft>
          </a:pPr>
          <a:r>
            <a:rPr lang="en-US" sz="2500" kern="1200" dirty="0" smtClean="0"/>
            <a:t>PSC opened Formal Case No. 877 on July 13, 1988. </a:t>
          </a:r>
          <a:endParaRPr lang="en-US" sz="2500" kern="1200" dirty="0"/>
        </a:p>
      </dsp:txBody>
      <dsp:txXfrm>
        <a:off x="67690" y="3027566"/>
        <a:ext cx="8094220" cy="1251252"/>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0.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1.xml><?xml version="1.0" encoding="utf-8"?>
<dgm:layoutDef xmlns:dgm="http://schemas.openxmlformats.org/drawingml/2006/diagram" xmlns:a="http://schemas.openxmlformats.org/drawingml/2006/main" uniqueId="urn:microsoft.com/office/officeart/2005/8/layout/arrow5">
  <dgm:title val=""/>
  <dgm:desc val=""/>
  <dgm:catLst>
    <dgm:cat type="relationship" pri="6000"/>
    <dgm:cat type="process" pri="31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ch" ptType="node" func="cnt" op="equ" val="2">
        <dgm:choose name="Name2">
          <dgm:if name="Name3" func="var" arg="dir" op="equ" val="norm">
            <dgm:alg type="cycle">
              <dgm:param type="rotPath" val="alongPath"/>
              <dgm:param type="stAng" val="270"/>
            </dgm:alg>
          </dgm:if>
          <dgm:else name="Name4">
            <dgm:alg type="cycle">
              <dgm:param type="rotPath" val="alongPath"/>
              <dgm:param type="stAng" val="90"/>
              <dgm:param type="spanAng" val="-360"/>
            </dgm:alg>
          </dgm:else>
        </dgm:choose>
      </dgm:if>
      <dgm:else name="Name5">
        <dgm:choose name="Name6">
          <dgm:if name="Name7" func="var" arg="dir" op="equ" val="norm">
            <dgm:alg type="cycle">
              <dgm:param type="rotPath" val="alongPath"/>
            </dgm:alg>
          </dgm:if>
          <dgm:else name="Name8">
            <dgm:alg type="cycle">
              <dgm:param type="rotPath" val="alongPath"/>
              <dgm:param type="spanAng" val="-360"/>
            </dgm:alg>
          </dgm:else>
        </dgm:choose>
      </dgm:else>
    </dgm:choose>
    <dgm:shape xmlns:r="http://schemas.openxmlformats.org/officeDocument/2006/relationships" r:blip="">
      <dgm:adjLst/>
    </dgm:shape>
    <dgm:presOf/>
    <dgm:choose name="Name9">
      <dgm:if name="Name10" axis="ch" ptType="node" func="cnt" op="lte" val="2">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 type="diam" refType="w" refFor="ch" refPtType="node" op="equ" fact="1.1"/>
        </dgm:constrLst>
      </dgm:if>
      <dgm:if name="Name11" axis="ch" ptType="node" func="cnt" op="equ" val="5">
        <dgm:constrLst>
          <dgm:constr type="primFontSz" for="ch" ptType="node" op="equ" val="65"/>
          <dgm:constr type="w" for="ch" ptType="node" refType="w"/>
          <dgm:constr type="h" for="ch" ptType="node" refType="w" refFor="ch" refPtType="node" op="equ"/>
          <dgm:constr type="sibSp" refType="w" refFor="ch" refPtType="node" fact="-0.2"/>
          <dgm:constr type="sibSp" refType="h" op="lte" fact="0.1"/>
        </dgm:constrLst>
      </dgm:if>
      <dgm:if name="Name12" axis="ch" ptType="node" func="cnt" op="equ" val="6">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if name="Name13" axis="ch" ptType="node" func="cnt" op="equ" val="7">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if name="Name14" axis="ch" ptType="node" func="cnt" op="equ" val="8">
        <dgm:constrLst>
          <dgm:constr type="primFontSz" for="ch" ptType="node" op="equ" val="65"/>
          <dgm:constr type="w" for="ch" ptType="node" refType="w"/>
          <dgm:constr type="h" for="ch" ptType="node" refType="w" refFor="ch" refPtType="node" op="equ"/>
          <dgm:constr type="sibSp"/>
          <dgm:constr type="sibSp" refType="h" op="lte" fact="0.1"/>
        </dgm:constrLst>
      </dgm:if>
      <dgm:if name="Name15" axis="ch" ptType="node" func="cnt" op="gte" val="9">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else name="Name16">
        <dgm:constrLst>
          <dgm:constr type="primFontSz" for="ch" ptType="node" op="equ" val="65"/>
          <dgm:constr type="w" for="ch" ptType="node" refType="w"/>
          <dgm:constr type="h" for="ch" ptType="node" refType="w" refFor="ch" refPtType="node" op="equ"/>
          <dgm:constr type="sibSp" refType="w" refFor="ch" refPtType="node" fact="-0.35"/>
        </dgm:constrLst>
      </dgm:else>
    </dgm:choose>
    <dgm:ruleLst/>
    <dgm:forEach name="Name17" axis="ch" ptType="node">
      <dgm:layoutNode name="arrow">
        <dgm:varLst>
          <dgm:bulletEnabled val="1"/>
        </dgm:varLst>
        <dgm:alg type="tx"/>
        <dgm:shape xmlns:r="http://schemas.openxmlformats.org/officeDocument/2006/relationships" type="downArrow" r:blip="">
          <dgm:adjLst>
            <dgm:adj idx="2" val="0.35"/>
          </dgm:adjLst>
        </dgm:shape>
        <dgm:presOf axis="desOrSelf" ptType="node"/>
        <dgm:constrLst/>
        <dgm:ruleLst>
          <dgm:rule type="primFontSz" val="5" fact="NaN" max="NaN"/>
        </dgm:ruleLst>
      </dgm:layoutNode>
    </dgm:forEach>
  </dgm:layoutNode>
</dgm:layoutDef>
</file>

<file path=ppt/diagrams/layout12.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13.xml><?xml version="1.0" encoding="utf-8"?>
<dgm:layoutDef xmlns:dgm="http://schemas.openxmlformats.org/drawingml/2006/diagram" xmlns:a="http://schemas.openxmlformats.org/drawingml/2006/main" uniqueId="urn:microsoft.com/office/officeart/2005/8/layout/cycle5">
  <dgm:title val=""/>
  <dgm:desc val=""/>
  <dgm:catLst>
    <dgm:cat type="cycle" pri="3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fact="-1"/>
          <dgm:constr type="diam" for="ch"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connDist"/>
                <dgm:constr type="begPad" refType="connDist" fact="0.2"/>
                <dgm:constr type="endPad" refType="connDist" fact="0.2"/>
              </dgm:constrLst>
              <dgm:ruleLst/>
            </dgm:layoutNode>
          </dgm:forEach>
        </dgm:if>
        <dgm:else name="Name16"/>
      </dgm:choose>
    </dgm:forEach>
  </dgm:layoutNode>
</dgm:layoutDef>
</file>

<file path=ppt/diagrams/layout14.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1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9.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238" cy="465138"/>
          </a:xfrm>
          <a:prstGeom prst="rect">
            <a:avLst/>
          </a:prstGeom>
        </p:spPr>
        <p:txBody>
          <a:bodyPr vert="horz" lIns="93324" tIns="46662" rIns="93324" bIns="46662" rtlCol="0"/>
          <a:lstStyle>
            <a:lvl1pPr algn="l" fontAlgn="auto">
              <a:spcBef>
                <a:spcPts val="0"/>
              </a:spcBef>
              <a:spcAft>
                <a:spcPts val="0"/>
              </a:spcAft>
              <a:defRPr sz="1200">
                <a:latin typeface="+mn-lt"/>
                <a:cs typeface="+mn-cs"/>
              </a:defRPr>
            </a:lvl1pPr>
          </a:lstStyle>
          <a:p>
            <a:pPr>
              <a:defRPr/>
            </a:pPr>
            <a:endParaRPr lang="en-US"/>
          </a:p>
        </p:txBody>
      </p:sp>
      <p:sp>
        <p:nvSpPr>
          <p:cNvPr id="3" name="Date Placeholder 2"/>
          <p:cNvSpPr>
            <a:spLocks noGrp="1"/>
          </p:cNvSpPr>
          <p:nvPr>
            <p:ph type="dt" sz="quarter" idx="1"/>
          </p:nvPr>
        </p:nvSpPr>
        <p:spPr>
          <a:xfrm>
            <a:off x="3978275" y="0"/>
            <a:ext cx="3043238" cy="465138"/>
          </a:xfrm>
          <a:prstGeom prst="rect">
            <a:avLst/>
          </a:prstGeom>
        </p:spPr>
        <p:txBody>
          <a:bodyPr vert="horz" lIns="93324" tIns="46662" rIns="93324" bIns="46662" rtlCol="0"/>
          <a:lstStyle>
            <a:lvl1pPr algn="r" fontAlgn="auto">
              <a:spcBef>
                <a:spcPts val="0"/>
              </a:spcBef>
              <a:spcAft>
                <a:spcPts val="0"/>
              </a:spcAft>
              <a:defRPr sz="1200">
                <a:latin typeface="+mn-lt"/>
                <a:cs typeface="+mn-cs"/>
              </a:defRPr>
            </a:lvl1pPr>
          </a:lstStyle>
          <a:p>
            <a:pPr>
              <a:defRPr/>
            </a:pPr>
            <a:fld id="{B7C9C13A-0DAF-48ED-8791-F4C6456E2CDE}" type="datetimeFigureOut">
              <a:rPr lang="en-US"/>
              <a:pPr>
                <a:defRPr/>
              </a:pPr>
              <a:t>3/20/2014</a:t>
            </a:fld>
            <a:endParaRPr lang="en-US"/>
          </a:p>
        </p:txBody>
      </p:sp>
      <p:sp>
        <p:nvSpPr>
          <p:cNvPr id="4" name="Footer Placeholder 3"/>
          <p:cNvSpPr>
            <a:spLocks noGrp="1"/>
          </p:cNvSpPr>
          <p:nvPr>
            <p:ph type="ftr" sz="quarter" idx="2"/>
          </p:nvPr>
        </p:nvSpPr>
        <p:spPr>
          <a:xfrm>
            <a:off x="0" y="8842375"/>
            <a:ext cx="3043238" cy="465138"/>
          </a:xfrm>
          <a:prstGeom prst="rect">
            <a:avLst/>
          </a:prstGeom>
        </p:spPr>
        <p:txBody>
          <a:bodyPr vert="horz" lIns="93324" tIns="46662" rIns="93324" bIns="46662" rtlCol="0" anchor="b"/>
          <a:lstStyle>
            <a:lvl1pPr algn="l" fontAlgn="auto">
              <a:spcBef>
                <a:spcPts val="0"/>
              </a:spcBef>
              <a:spcAft>
                <a:spcPts val="0"/>
              </a:spcAft>
              <a:defRPr sz="1200">
                <a:latin typeface="+mn-lt"/>
                <a:cs typeface="+mn-cs"/>
              </a:defRPr>
            </a:lvl1pPr>
          </a:lstStyle>
          <a:p>
            <a:pPr>
              <a:defRPr/>
            </a:pPr>
            <a:endParaRPr lang="en-US"/>
          </a:p>
        </p:txBody>
      </p:sp>
      <p:sp>
        <p:nvSpPr>
          <p:cNvPr id="5" name="Slide Number Placeholder 4"/>
          <p:cNvSpPr>
            <a:spLocks noGrp="1"/>
          </p:cNvSpPr>
          <p:nvPr>
            <p:ph type="sldNum" sz="quarter" idx="3"/>
          </p:nvPr>
        </p:nvSpPr>
        <p:spPr>
          <a:xfrm>
            <a:off x="3978275" y="8842375"/>
            <a:ext cx="3043238" cy="465138"/>
          </a:xfrm>
          <a:prstGeom prst="rect">
            <a:avLst/>
          </a:prstGeom>
        </p:spPr>
        <p:txBody>
          <a:bodyPr vert="horz" lIns="93324" tIns="46662" rIns="93324" bIns="46662" rtlCol="0" anchor="b"/>
          <a:lstStyle>
            <a:lvl1pPr algn="r" fontAlgn="auto">
              <a:spcBef>
                <a:spcPts val="0"/>
              </a:spcBef>
              <a:spcAft>
                <a:spcPts val="0"/>
              </a:spcAft>
              <a:defRPr sz="1200">
                <a:latin typeface="+mn-lt"/>
                <a:cs typeface="+mn-cs"/>
              </a:defRPr>
            </a:lvl1pPr>
          </a:lstStyle>
          <a:p>
            <a:pPr>
              <a:defRPr/>
            </a:pPr>
            <a:fld id="{951137DD-7F0B-4C07-80FF-981AD87F1478}" type="slidenum">
              <a:rPr lang="en-US"/>
              <a:pPr>
                <a:defRPr/>
              </a:pPr>
              <a:t>‹#›</a:t>
            </a:fld>
            <a:endParaRPr lang="en-US"/>
          </a:p>
        </p:txBody>
      </p:sp>
    </p:spTree>
    <p:extLst>
      <p:ext uri="{BB962C8B-B14F-4D97-AF65-F5344CB8AC3E}">
        <p14:creationId xmlns:p14="http://schemas.microsoft.com/office/powerpoint/2010/main" val="194628370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238" cy="465138"/>
          </a:xfrm>
          <a:prstGeom prst="rect">
            <a:avLst/>
          </a:prstGeom>
        </p:spPr>
        <p:txBody>
          <a:bodyPr vert="horz" lIns="93324" tIns="46662" rIns="93324" bIns="46662" rtlCol="0"/>
          <a:lstStyle>
            <a:lvl1pPr algn="l" fontAlgn="auto">
              <a:spcBef>
                <a:spcPts val="0"/>
              </a:spcBef>
              <a:spcAft>
                <a:spcPts val="0"/>
              </a:spcAft>
              <a:defRPr sz="1200">
                <a:latin typeface="+mn-lt"/>
                <a:cs typeface="+mn-cs"/>
              </a:defRPr>
            </a:lvl1pPr>
          </a:lstStyle>
          <a:p>
            <a:pPr>
              <a:defRPr/>
            </a:pPr>
            <a:endParaRPr lang="en-US"/>
          </a:p>
        </p:txBody>
      </p:sp>
      <p:sp>
        <p:nvSpPr>
          <p:cNvPr id="3" name="Date Placeholder 2"/>
          <p:cNvSpPr>
            <a:spLocks noGrp="1"/>
          </p:cNvSpPr>
          <p:nvPr>
            <p:ph type="dt" idx="1"/>
          </p:nvPr>
        </p:nvSpPr>
        <p:spPr>
          <a:xfrm>
            <a:off x="3978275" y="0"/>
            <a:ext cx="3043238" cy="465138"/>
          </a:xfrm>
          <a:prstGeom prst="rect">
            <a:avLst/>
          </a:prstGeom>
        </p:spPr>
        <p:txBody>
          <a:bodyPr vert="horz" lIns="93324" tIns="46662" rIns="93324" bIns="46662" rtlCol="0"/>
          <a:lstStyle>
            <a:lvl1pPr algn="r" fontAlgn="auto">
              <a:spcBef>
                <a:spcPts val="0"/>
              </a:spcBef>
              <a:spcAft>
                <a:spcPts val="0"/>
              </a:spcAft>
              <a:defRPr sz="1200">
                <a:latin typeface="+mn-lt"/>
                <a:cs typeface="+mn-cs"/>
              </a:defRPr>
            </a:lvl1pPr>
          </a:lstStyle>
          <a:p>
            <a:pPr>
              <a:defRPr/>
            </a:pPr>
            <a:fld id="{8F4A02CB-6690-40F9-B36D-A96A293D07B6}" type="datetimeFigureOut">
              <a:rPr lang="en-US"/>
              <a:pPr>
                <a:defRPr/>
              </a:pPr>
              <a:t>3/20/2014</a:t>
            </a:fld>
            <a:endParaRPr lang="en-US"/>
          </a:p>
        </p:txBody>
      </p:sp>
      <p:sp>
        <p:nvSpPr>
          <p:cNvPr id="4" name="Slide Image Placeholder 3"/>
          <p:cNvSpPr>
            <a:spLocks noGrp="1" noRot="1" noChangeAspect="1"/>
          </p:cNvSpPr>
          <p:nvPr>
            <p:ph type="sldImg" idx="2"/>
          </p:nvPr>
        </p:nvSpPr>
        <p:spPr>
          <a:xfrm>
            <a:off x="1182688" y="696913"/>
            <a:ext cx="4657725" cy="3492500"/>
          </a:xfrm>
          <a:prstGeom prst="rect">
            <a:avLst/>
          </a:prstGeom>
          <a:noFill/>
          <a:ln w="12700">
            <a:solidFill>
              <a:prstClr val="black"/>
            </a:solidFill>
          </a:ln>
        </p:spPr>
        <p:txBody>
          <a:bodyPr vert="horz" lIns="93324" tIns="46662" rIns="93324" bIns="46662" rtlCol="0" anchor="ctr"/>
          <a:lstStyle/>
          <a:p>
            <a:pPr lvl="0"/>
            <a:endParaRPr lang="en-US" noProof="0"/>
          </a:p>
        </p:txBody>
      </p:sp>
      <p:sp>
        <p:nvSpPr>
          <p:cNvPr id="5" name="Notes Placeholder 4"/>
          <p:cNvSpPr>
            <a:spLocks noGrp="1"/>
          </p:cNvSpPr>
          <p:nvPr>
            <p:ph type="body" sz="quarter" idx="3"/>
          </p:nvPr>
        </p:nvSpPr>
        <p:spPr>
          <a:xfrm>
            <a:off x="701675" y="4421188"/>
            <a:ext cx="5619750" cy="4189412"/>
          </a:xfrm>
          <a:prstGeom prst="rect">
            <a:avLst/>
          </a:prstGeom>
        </p:spPr>
        <p:txBody>
          <a:bodyPr vert="horz" lIns="93324" tIns="46662" rIns="93324" bIns="46662" rtlCol="0"/>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6" name="Footer Placeholder 5"/>
          <p:cNvSpPr>
            <a:spLocks noGrp="1"/>
          </p:cNvSpPr>
          <p:nvPr>
            <p:ph type="ftr" sz="quarter" idx="4"/>
          </p:nvPr>
        </p:nvSpPr>
        <p:spPr>
          <a:xfrm>
            <a:off x="0" y="8842375"/>
            <a:ext cx="3043238" cy="465138"/>
          </a:xfrm>
          <a:prstGeom prst="rect">
            <a:avLst/>
          </a:prstGeom>
        </p:spPr>
        <p:txBody>
          <a:bodyPr vert="horz" lIns="93324" tIns="46662" rIns="93324" bIns="46662" rtlCol="0" anchor="b"/>
          <a:lstStyle>
            <a:lvl1pPr algn="l" fontAlgn="auto">
              <a:spcBef>
                <a:spcPts val="0"/>
              </a:spcBef>
              <a:spcAft>
                <a:spcPts val="0"/>
              </a:spcAft>
              <a:defRPr sz="1200">
                <a:latin typeface="+mn-lt"/>
                <a:cs typeface="+mn-cs"/>
              </a:defRPr>
            </a:lvl1pPr>
          </a:lstStyle>
          <a:p>
            <a:pPr>
              <a:defRPr/>
            </a:pPr>
            <a:endParaRPr lang="en-US"/>
          </a:p>
        </p:txBody>
      </p:sp>
      <p:sp>
        <p:nvSpPr>
          <p:cNvPr id="7" name="Slide Number Placeholder 6"/>
          <p:cNvSpPr>
            <a:spLocks noGrp="1"/>
          </p:cNvSpPr>
          <p:nvPr>
            <p:ph type="sldNum" sz="quarter" idx="5"/>
          </p:nvPr>
        </p:nvSpPr>
        <p:spPr>
          <a:xfrm>
            <a:off x="3978275" y="8842375"/>
            <a:ext cx="3043238" cy="465138"/>
          </a:xfrm>
          <a:prstGeom prst="rect">
            <a:avLst/>
          </a:prstGeom>
        </p:spPr>
        <p:txBody>
          <a:bodyPr vert="horz" lIns="93324" tIns="46662" rIns="93324" bIns="46662" rtlCol="0" anchor="b"/>
          <a:lstStyle>
            <a:lvl1pPr algn="r" fontAlgn="auto">
              <a:spcBef>
                <a:spcPts val="0"/>
              </a:spcBef>
              <a:spcAft>
                <a:spcPts val="0"/>
              </a:spcAft>
              <a:defRPr sz="1200">
                <a:latin typeface="+mn-lt"/>
                <a:cs typeface="+mn-cs"/>
              </a:defRPr>
            </a:lvl1pPr>
          </a:lstStyle>
          <a:p>
            <a:pPr>
              <a:defRPr/>
            </a:pPr>
            <a:fld id="{0543F9E8-4F0D-491B-918C-4F2859F7BEEE}" type="slidenum">
              <a:rPr lang="en-US"/>
              <a:pPr>
                <a:defRPr/>
              </a:pPr>
              <a:t>‹#›</a:t>
            </a:fld>
            <a:endParaRPr lang="en-US"/>
          </a:p>
        </p:txBody>
      </p:sp>
    </p:spTree>
    <p:extLst>
      <p:ext uri="{BB962C8B-B14F-4D97-AF65-F5344CB8AC3E}">
        <p14:creationId xmlns:p14="http://schemas.microsoft.com/office/powerpoint/2010/main" val="283994509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65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
        <p:nvSpPr>
          <p:cNvPr id="62468"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onstantia" pitchFamily="18" charset="0"/>
              </a:defRPr>
            </a:lvl1pPr>
            <a:lvl2pPr marL="742950" indent="-285750">
              <a:defRPr>
                <a:solidFill>
                  <a:schemeClr val="tx1"/>
                </a:solidFill>
                <a:latin typeface="Constantia" pitchFamily="18" charset="0"/>
              </a:defRPr>
            </a:lvl2pPr>
            <a:lvl3pPr marL="1143000" indent="-228600">
              <a:defRPr>
                <a:solidFill>
                  <a:schemeClr val="tx1"/>
                </a:solidFill>
                <a:latin typeface="Constantia" pitchFamily="18" charset="0"/>
              </a:defRPr>
            </a:lvl3pPr>
            <a:lvl4pPr marL="1600200" indent="-228600">
              <a:defRPr>
                <a:solidFill>
                  <a:schemeClr val="tx1"/>
                </a:solidFill>
                <a:latin typeface="Constantia" pitchFamily="18" charset="0"/>
              </a:defRPr>
            </a:lvl4pPr>
            <a:lvl5pPr marL="2057400" indent="-228600">
              <a:defRPr>
                <a:solidFill>
                  <a:schemeClr val="tx1"/>
                </a:solidFill>
                <a:latin typeface="Constantia" pitchFamily="18" charset="0"/>
              </a:defRPr>
            </a:lvl5pPr>
            <a:lvl6pPr marL="2514600" indent="-228600" fontAlgn="base">
              <a:spcBef>
                <a:spcPct val="0"/>
              </a:spcBef>
              <a:spcAft>
                <a:spcPct val="0"/>
              </a:spcAft>
              <a:defRPr>
                <a:solidFill>
                  <a:schemeClr val="tx1"/>
                </a:solidFill>
                <a:latin typeface="Constantia" pitchFamily="18" charset="0"/>
              </a:defRPr>
            </a:lvl6pPr>
            <a:lvl7pPr marL="2971800" indent="-228600" fontAlgn="base">
              <a:spcBef>
                <a:spcPct val="0"/>
              </a:spcBef>
              <a:spcAft>
                <a:spcPct val="0"/>
              </a:spcAft>
              <a:defRPr>
                <a:solidFill>
                  <a:schemeClr val="tx1"/>
                </a:solidFill>
                <a:latin typeface="Constantia" pitchFamily="18" charset="0"/>
              </a:defRPr>
            </a:lvl7pPr>
            <a:lvl8pPr marL="3429000" indent="-228600" fontAlgn="base">
              <a:spcBef>
                <a:spcPct val="0"/>
              </a:spcBef>
              <a:spcAft>
                <a:spcPct val="0"/>
              </a:spcAft>
              <a:defRPr>
                <a:solidFill>
                  <a:schemeClr val="tx1"/>
                </a:solidFill>
                <a:latin typeface="Constantia" pitchFamily="18" charset="0"/>
              </a:defRPr>
            </a:lvl8pPr>
            <a:lvl9pPr marL="3886200" indent="-228600" fontAlgn="base">
              <a:spcBef>
                <a:spcPct val="0"/>
              </a:spcBef>
              <a:spcAft>
                <a:spcPct val="0"/>
              </a:spcAft>
              <a:defRPr>
                <a:solidFill>
                  <a:schemeClr val="tx1"/>
                </a:solidFill>
                <a:latin typeface="Constantia" pitchFamily="18" charset="0"/>
              </a:defRPr>
            </a:lvl9pPr>
          </a:lstStyle>
          <a:p>
            <a:pPr fontAlgn="base">
              <a:spcBef>
                <a:spcPct val="0"/>
              </a:spcBef>
              <a:spcAft>
                <a:spcPct val="0"/>
              </a:spcAft>
              <a:defRPr/>
            </a:pPr>
            <a:fld id="{7ABF82E7-9576-4020-A9F1-2FDCEF546A8D}" type="slidenum">
              <a:rPr lang="en-US" smtClean="0">
                <a:latin typeface="Calibri" pitchFamily="34" charset="0"/>
              </a:rPr>
              <a:pPr fontAlgn="base">
                <a:spcBef>
                  <a:spcPct val="0"/>
                </a:spcBef>
                <a:spcAft>
                  <a:spcPct val="0"/>
                </a:spcAft>
                <a:defRPr/>
              </a:pPr>
              <a:t>1</a:t>
            </a:fld>
            <a:endParaRPr lang="en-US" smtClean="0">
              <a:latin typeface="Calibri"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57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
        <p:nvSpPr>
          <p:cNvPr id="71684"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onstantia" pitchFamily="18" charset="0"/>
              </a:defRPr>
            </a:lvl1pPr>
            <a:lvl2pPr marL="742950" indent="-285750">
              <a:defRPr>
                <a:solidFill>
                  <a:schemeClr val="tx1"/>
                </a:solidFill>
                <a:latin typeface="Constantia" pitchFamily="18" charset="0"/>
              </a:defRPr>
            </a:lvl2pPr>
            <a:lvl3pPr marL="1143000" indent="-228600">
              <a:defRPr>
                <a:solidFill>
                  <a:schemeClr val="tx1"/>
                </a:solidFill>
                <a:latin typeface="Constantia" pitchFamily="18" charset="0"/>
              </a:defRPr>
            </a:lvl3pPr>
            <a:lvl4pPr marL="1600200" indent="-228600">
              <a:defRPr>
                <a:solidFill>
                  <a:schemeClr val="tx1"/>
                </a:solidFill>
                <a:latin typeface="Constantia" pitchFamily="18" charset="0"/>
              </a:defRPr>
            </a:lvl4pPr>
            <a:lvl5pPr marL="2057400" indent="-228600">
              <a:defRPr>
                <a:solidFill>
                  <a:schemeClr val="tx1"/>
                </a:solidFill>
                <a:latin typeface="Constantia" pitchFamily="18" charset="0"/>
              </a:defRPr>
            </a:lvl5pPr>
            <a:lvl6pPr marL="2514600" indent="-228600" fontAlgn="base">
              <a:spcBef>
                <a:spcPct val="0"/>
              </a:spcBef>
              <a:spcAft>
                <a:spcPct val="0"/>
              </a:spcAft>
              <a:defRPr>
                <a:solidFill>
                  <a:schemeClr val="tx1"/>
                </a:solidFill>
                <a:latin typeface="Constantia" pitchFamily="18" charset="0"/>
              </a:defRPr>
            </a:lvl6pPr>
            <a:lvl7pPr marL="2971800" indent="-228600" fontAlgn="base">
              <a:spcBef>
                <a:spcPct val="0"/>
              </a:spcBef>
              <a:spcAft>
                <a:spcPct val="0"/>
              </a:spcAft>
              <a:defRPr>
                <a:solidFill>
                  <a:schemeClr val="tx1"/>
                </a:solidFill>
                <a:latin typeface="Constantia" pitchFamily="18" charset="0"/>
              </a:defRPr>
            </a:lvl7pPr>
            <a:lvl8pPr marL="3429000" indent="-228600" fontAlgn="base">
              <a:spcBef>
                <a:spcPct val="0"/>
              </a:spcBef>
              <a:spcAft>
                <a:spcPct val="0"/>
              </a:spcAft>
              <a:defRPr>
                <a:solidFill>
                  <a:schemeClr val="tx1"/>
                </a:solidFill>
                <a:latin typeface="Constantia" pitchFamily="18" charset="0"/>
              </a:defRPr>
            </a:lvl8pPr>
            <a:lvl9pPr marL="3886200" indent="-228600" fontAlgn="base">
              <a:spcBef>
                <a:spcPct val="0"/>
              </a:spcBef>
              <a:spcAft>
                <a:spcPct val="0"/>
              </a:spcAft>
              <a:defRPr>
                <a:solidFill>
                  <a:schemeClr val="tx1"/>
                </a:solidFill>
                <a:latin typeface="Constantia" pitchFamily="18" charset="0"/>
              </a:defRPr>
            </a:lvl9pPr>
          </a:lstStyle>
          <a:p>
            <a:pPr fontAlgn="base">
              <a:spcBef>
                <a:spcPct val="0"/>
              </a:spcBef>
              <a:spcAft>
                <a:spcPct val="0"/>
              </a:spcAft>
              <a:defRPr/>
            </a:pPr>
            <a:fld id="{8379CB59-EC01-44E7-BFC6-F0EDF93B6590}" type="slidenum">
              <a:rPr lang="en-US" smtClean="0">
                <a:latin typeface="Calibri" pitchFamily="34" charset="0"/>
              </a:rPr>
              <a:pPr fontAlgn="base">
                <a:spcBef>
                  <a:spcPct val="0"/>
                </a:spcBef>
                <a:spcAft>
                  <a:spcPct val="0"/>
                </a:spcAft>
                <a:defRPr/>
              </a:pPr>
              <a:t>14</a:t>
            </a:fld>
            <a:endParaRPr lang="en-US" smtClean="0">
              <a:latin typeface="Calibri" pitchFamily="34"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68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
        <p:nvSpPr>
          <p:cNvPr id="72708"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onstantia" pitchFamily="18" charset="0"/>
              </a:defRPr>
            </a:lvl1pPr>
            <a:lvl2pPr marL="742950" indent="-285750">
              <a:defRPr>
                <a:solidFill>
                  <a:schemeClr val="tx1"/>
                </a:solidFill>
                <a:latin typeface="Constantia" pitchFamily="18" charset="0"/>
              </a:defRPr>
            </a:lvl2pPr>
            <a:lvl3pPr marL="1143000" indent="-228600">
              <a:defRPr>
                <a:solidFill>
                  <a:schemeClr val="tx1"/>
                </a:solidFill>
                <a:latin typeface="Constantia" pitchFamily="18" charset="0"/>
              </a:defRPr>
            </a:lvl3pPr>
            <a:lvl4pPr marL="1600200" indent="-228600">
              <a:defRPr>
                <a:solidFill>
                  <a:schemeClr val="tx1"/>
                </a:solidFill>
                <a:latin typeface="Constantia" pitchFamily="18" charset="0"/>
              </a:defRPr>
            </a:lvl4pPr>
            <a:lvl5pPr marL="2057400" indent="-228600">
              <a:defRPr>
                <a:solidFill>
                  <a:schemeClr val="tx1"/>
                </a:solidFill>
                <a:latin typeface="Constantia" pitchFamily="18" charset="0"/>
              </a:defRPr>
            </a:lvl5pPr>
            <a:lvl6pPr marL="2514600" indent="-228600" fontAlgn="base">
              <a:spcBef>
                <a:spcPct val="0"/>
              </a:spcBef>
              <a:spcAft>
                <a:spcPct val="0"/>
              </a:spcAft>
              <a:defRPr>
                <a:solidFill>
                  <a:schemeClr val="tx1"/>
                </a:solidFill>
                <a:latin typeface="Constantia" pitchFamily="18" charset="0"/>
              </a:defRPr>
            </a:lvl6pPr>
            <a:lvl7pPr marL="2971800" indent="-228600" fontAlgn="base">
              <a:spcBef>
                <a:spcPct val="0"/>
              </a:spcBef>
              <a:spcAft>
                <a:spcPct val="0"/>
              </a:spcAft>
              <a:defRPr>
                <a:solidFill>
                  <a:schemeClr val="tx1"/>
                </a:solidFill>
                <a:latin typeface="Constantia" pitchFamily="18" charset="0"/>
              </a:defRPr>
            </a:lvl7pPr>
            <a:lvl8pPr marL="3429000" indent="-228600" fontAlgn="base">
              <a:spcBef>
                <a:spcPct val="0"/>
              </a:spcBef>
              <a:spcAft>
                <a:spcPct val="0"/>
              </a:spcAft>
              <a:defRPr>
                <a:solidFill>
                  <a:schemeClr val="tx1"/>
                </a:solidFill>
                <a:latin typeface="Constantia" pitchFamily="18" charset="0"/>
              </a:defRPr>
            </a:lvl8pPr>
            <a:lvl9pPr marL="3886200" indent="-228600" fontAlgn="base">
              <a:spcBef>
                <a:spcPct val="0"/>
              </a:spcBef>
              <a:spcAft>
                <a:spcPct val="0"/>
              </a:spcAft>
              <a:defRPr>
                <a:solidFill>
                  <a:schemeClr val="tx1"/>
                </a:solidFill>
                <a:latin typeface="Constantia" pitchFamily="18" charset="0"/>
              </a:defRPr>
            </a:lvl9pPr>
          </a:lstStyle>
          <a:p>
            <a:pPr fontAlgn="base">
              <a:spcBef>
                <a:spcPct val="0"/>
              </a:spcBef>
              <a:spcAft>
                <a:spcPct val="0"/>
              </a:spcAft>
              <a:defRPr/>
            </a:pPr>
            <a:fld id="{FA8C2E05-53CD-433C-A8B2-3F997E80D449}" type="slidenum">
              <a:rPr lang="en-US" smtClean="0">
                <a:latin typeface="Calibri" pitchFamily="34" charset="0"/>
              </a:rPr>
              <a:pPr fontAlgn="base">
                <a:spcBef>
                  <a:spcPct val="0"/>
                </a:spcBef>
                <a:spcAft>
                  <a:spcPct val="0"/>
                </a:spcAft>
                <a:defRPr/>
              </a:pPr>
              <a:t>15</a:t>
            </a:fld>
            <a:endParaRPr lang="en-US" smtClean="0">
              <a:latin typeface="Calibri" pitchFamily="34"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78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
        <p:nvSpPr>
          <p:cNvPr id="73732"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onstantia" pitchFamily="18" charset="0"/>
              </a:defRPr>
            </a:lvl1pPr>
            <a:lvl2pPr marL="742950" indent="-285750">
              <a:defRPr>
                <a:solidFill>
                  <a:schemeClr val="tx1"/>
                </a:solidFill>
                <a:latin typeface="Constantia" pitchFamily="18" charset="0"/>
              </a:defRPr>
            </a:lvl2pPr>
            <a:lvl3pPr marL="1143000" indent="-228600">
              <a:defRPr>
                <a:solidFill>
                  <a:schemeClr val="tx1"/>
                </a:solidFill>
                <a:latin typeface="Constantia" pitchFamily="18" charset="0"/>
              </a:defRPr>
            </a:lvl3pPr>
            <a:lvl4pPr marL="1600200" indent="-228600">
              <a:defRPr>
                <a:solidFill>
                  <a:schemeClr val="tx1"/>
                </a:solidFill>
                <a:latin typeface="Constantia" pitchFamily="18" charset="0"/>
              </a:defRPr>
            </a:lvl4pPr>
            <a:lvl5pPr marL="2057400" indent="-228600">
              <a:defRPr>
                <a:solidFill>
                  <a:schemeClr val="tx1"/>
                </a:solidFill>
                <a:latin typeface="Constantia" pitchFamily="18" charset="0"/>
              </a:defRPr>
            </a:lvl5pPr>
            <a:lvl6pPr marL="2514600" indent="-228600" fontAlgn="base">
              <a:spcBef>
                <a:spcPct val="0"/>
              </a:spcBef>
              <a:spcAft>
                <a:spcPct val="0"/>
              </a:spcAft>
              <a:defRPr>
                <a:solidFill>
                  <a:schemeClr val="tx1"/>
                </a:solidFill>
                <a:latin typeface="Constantia" pitchFamily="18" charset="0"/>
              </a:defRPr>
            </a:lvl6pPr>
            <a:lvl7pPr marL="2971800" indent="-228600" fontAlgn="base">
              <a:spcBef>
                <a:spcPct val="0"/>
              </a:spcBef>
              <a:spcAft>
                <a:spcPct val="0"/>
              </a:spcAft>
              <a:defRPr>
                <a:solidFill>
                  <a:schemeClr val="tx1"/>
                </a:solidFill>
                <a:latin typeface="Constantia" pitchFamily="18" charset="0"/>
              </a:defRPr>
            </a:lvl7pPr>
            <a:lvl8pPr marL="3429000" indent="-228600" fontAlgn="base">
              <a:spcBef>
                <a:spcPct val="0"/>
              </a:spcBef>
              <a:spcAft>
                <a:spcPct val="0"/>
              </a:spcAft>
              <a:defRPr>
                <a:solidFill>
                  <a:schemeClr val="tx1"/>
                </a:solidFill>
                <a:latin typeface="Constantia" pitchFamily="18" charset="0"/>
              </a:defRPr>
            </a:lvl8pPr>
            <a:lvl9pPr marL="3886200" indent="-228600" fontAlgn="base">
              <a:spcBef>
                <a:spcPct val="0"/>
              </a:spcBef>
              <a:spcAft>
                <a:spcPct val="0"/>
              </a:spcAft>
              <a:defRPr>
                <a:solidFill>
                  <a:schemeClr val="tx1"/>
                </a:solidFill>
                <a:latin typeface="Constantia" pitchFamily="18" charset="0"/>
              </a:defRPr>
            </a:lvl9pPr>
          </a:lstStyle>
          <a:p>
            <a:pPr fontAlgn="base">
              <a:spcBef>
                <a:spcPct val="0"/>
              </a:spcBef>
              <a:spcAft>
                <a:spcPct val="0"/>
              </a:spcAft>
              <a:defRPr/>
            </a:pPr>
            <a:fld id="{2A9D333F-A8B5-44CF-B830-1BAC12793D3E}" type="slidenum">
              <a:rPr lang="en-US" smtClean="0">
                <a:latin typeface="Calibri" pitchFamily="34" charset="0"/>
              </a:rPr>
              <a:pPr fontAlgn="base">
                <a:spcBef>
                  <a:spcPct val="0"/>
                </a:spcBef>
                <a:spcAft>
                  <a:spcPct val="0"/>
                </a:spcAft>
                <a:defRPr/>
              </a:pPr>
              <a:t>16</a:t>
            </a:fld>
            <a:endParaRPr lang="en-US" smtClean="0">
              <a:latin typeface="Calibri" pitchFamily="34"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88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71450" indent="-171450" eaLnBrk="1" hangingPunct="1">
              <a:spcBef>
                <a:spcPct val="0"/>
              </a:spcBef>
              <a:buFontTx/>
              <a:buChar char="•"/>
            </a:pPr>
            <a:endParaRPr lang="en-US" smtClean="0"/>
          </a:p>
        </p:txBody>
      </p:sp>
      <p:sp>
        <p:nvSpPr>
          <p:cNvPr id="74756"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onstantia" pitchFamily="18" charset="0"/>
              </a:defRPr>
            </a:lvl1pPr>
            <a:lvl2pPr marL="742950" indent="-285750">
              <a:defRPr>
                <a:solidFill>
                  <a:schemeClr val="tx1"/>
                </a:solidFill>
                <a:latin typeface="Constantia" pitchFamily="18" charset="0"/>
              </a:defRPr>
            </a:lvl2pPr>
            <a:lvl3pPr marL="1143000" indent="-228600">
              <a:defRPr>
                <a:solidFill>
                  <a:schemeClr val="tx1"/>
                </a:solidFill>
                <a:latin typeface="Constantia" pitchFamily="18" charset="0"/>
              </a:defRPr>
            </a:lvl3pPr>
            <a:lvl4pPr marL="1600200" indent="-228600">
              <a:defRPr>
                <a:solidFill>
                  <a:schemeClr val="tx1"/>
                </a:solidFill>
                <a:latin typeface="Constantia" pitchFamily="18" charset="0"/>
              </a:defRPr>
            </a:lvl4pPr>
            <a:lvl5pPr marL="2057400" indent="-228600">
              <a:defRPr>
                <a:solidFill>
                  <a:schemeClr val="tx1"/>
                </a:solidFill>
                <a:latin typeface="Constantia" pitchFamily="18" charset="0"/>
              </a:defRPr>
            </a:lvl5pPr>
            <a:lvl6pPr marL="2514600" indent="-228600" fontAlgn="base">
              <a:spcBef>
                <a:spcPct val="0"/>
              </a:spcBef>
              <a:spcAft>
                <a:spcPct val="0"/>
              </a:spcAft>
              <a:defRPr>
                <a:solidFill>
                  <a:schemeClr val="tx1"/>
                </a:solidFill>
                <a:latin typeface="Constantia" pitchFamily="18" charset="0"/>
              </a:defRPr>
            </a:lvl6pPr>
            <a:lvl7pPr marL="2971800" indent="-228600" fontAlgn="base">
              <a:spcBef>
                <a:spcPct val="0"/>
              </a:spcBef>
              <a:spcAft>
                <a:spcPct val="0"/>
              </a:spcAft>
              <a:defRPr>
                <a:solidFill>
                  <a:schemeClr val="tx1"/>
                </a:solidFill>
                <a:latin typeface="Constantia" pitchFamily="18" charset="0"/>
              </a:defRPr>
            </a:lvl7pPr>
            <a:lvl8pPr marL="3429000" indent="-228600" fontAlgn="base">
              <a:spcBef>
                <a:spcPct val="0"/>
              </a:spcBef>
              <a:spcAft>
                <a:spcPct val="0"/>
              </a:spcAft>
              <a:defRPr>
                <a:solidFill>
                  <a:schemeClr val="tx1"/>
                </a:solidFill>
                <a:latin typeface="Constantia" pitchFamily="18" charset="0"/>
              </a:defRPr>
            </a:lvl8pPr>
            <a:lvl9pPr marL="3886200" indent="-228600" fontAlgn="base">
              <a:spcBef>
                <a:spcPct val="0"/>
              </a:spcBef>
              <a:spcAft>
                <a:spcPct val="0"/>
              </a:spcAft>
              <a:defRPr>
                <a:solidFill>
                  <a:schemeClr val="tx1"/>
                </a:solidFill>
                <a:latin typeface="Constantia" pitchFamily="18" charset="0"/>
              </a:defRPr>
            </a:lvl9pPr>
          </a:lstStyle>
          <a:p>
            <a:pPr fontAlgn="base">
              <a:spcBef>
                <a:spcPct val="0"/>
              </a:spcBef>
              <a:spcAft>
                <a:spcPct val="0"/>
              </a:spcAft>
              <a:defRPr/>
            </a:pPr>
            <a:fld id="{E5BB2DA5-2B15-49AC-A79D-C8768B712DF9}" type="slidenum">
              <a:rPr lang="en-US" smtClean="0">
                <a:latin typeface="Calibri" pitchFamily="34" charset="0"/>
              </a:rPr>
              <a:pPr fontAlgn="base">
                <a:spcBef>
                  <a:spcPct val="0"/>
                </a:spcBef>
                <a:spcAft>
                  <a:spcPct val="0"/>
                </a:spcAft>
                <a:defRPr/>
              </a:pPr>
              <a:t>17</a:t>
            </a:fld>
            <a:endParaRPr lang="en-US" smtClean="0">
              <a:latin typeface="Calibri" pitchFamily="34"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98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
        <p:nvSpPr>
          <p:cNvPr id="75780"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onstantia" pitchFamily="18" charset="0"/>
              </a:defRPr>
            </a:lvl1pPr>
            <a:lvl2pPr marL="742950" indent="-285750">
              <a:defRPr>
                <a:solidFill>
                  <a:schemeClr val="tx1"/>
                </a:solidFill>
                <a:latin typeface="Constantia" pitchFamily="18" charset="0"/>
              </a:defRPr>
            </a:lvl2pPr>
            <a:lvl3pPr marL="1143000" indent="-228600">
              <a:defRPr>
                <a:solidFill>
                  <a:schemeClr val="tx1"/>
                </a:solidFill>
                <a:latin typeface="Constantia" pitchFamily="18" charset="0"/>
              </a:defRPr>
            </a:lvl3pPr>
            <a:lvl4pPr marL="1600200" indent="-228600">
              <a:defRPr>
                <a:solidFill>
                  <a:schemeClr val="tx1"/>
                </a:solidFill>
                <a:latin typeface="Constantia" pitchFamily="18" charset="0"/>
              </a:defRPr>
            </a:lvl4pPr>
            <a:lvl5pPr marL="2057400" indent="-228600">
              <a:defRPr>
                <a:solidFill>
                  <a:schemeClr val="tx1"/>
                </a:solidFill>
                <a:latin typeface="Constantia" pitchFamily="18" charset="0"/>
              </a:defRPr>
            </a:lvl5pPr>
            <a:lvl6pPr marL="2514600" indent="-228600" fontAlgn="base">
              <a:spcBef>
                <a:spcPct val="0"/>
              </a:spcBef>
              <a:spcAft>
                <a:spcPct val="0"/>
              </a:spcAft>
              <a:defRPr>
                <a:solidFill>
                  <a:schemeClr val="tx1"/>
                </a:solidFill>
                <a:latin typeface="Constantia" pitchFamily="18" charset="0"/>
              </a:defRPr>
            </a:lvl6pPr>
            <a:lvl7pPr marL="2971800" indent="-228600" fontAlgn="base">
              <a:spcBef>
                <a:spcPct val="0"/>
              </a:spcBef>
              <a:spcAft>
                <a:spcPct val="0"/>
              </a:spcAft>
              <a:defRPr>
                <a:solidFill>
                  <a:schemeClr val="tx1"/>
                </a:solidFill>
                <a:latin typeface="Constantia" pitchFamily="18" charset="0"/>
              </a:defRPr>
            </a:lvl7pPr>
            <a:lvl8pPr marL="3429000" indent="-228600" fontAlgn="base">
              <a:spcBef>
                <a:spcPct val="0"/>
              </a:spcBef>
              <a:spcAft>
                <a:spcPct val="0"/>
              </a:spcAft>
              <a:defRPr>
                <a:solidFill>
                  <a:schemeClr val="tx1"/>
                </a:solidFill>
                <a:latin typeface="Constantia" pitchFamily="18" charset="0"/>
              </a:defRPr>
            </a:lvl8pPr>
            <a:lvl9pPr marL="3886200" indent="-228600" fontAlgn="base">
              <a:spcBef>
                <a:spcPct val="0"/>
              </a:spcBef>
              <a:spcAft>
                <a:spcPct val="0"/>
              </a:spcAft>
              <a:defRPr>
                <a:solidFill>
                  <a:schemeClr val="tx1"/>
                </a:solidFill>
                <a:latin typeface="Constantia" pitchFamily="18" charset="0"/>
              </a:defRPr>
            </a:lvl9pPr>
          </a:lstStyle>
          <a:p>
            <a:pPr fontAlgn="base">
              <a:spcBef>
                <a:spcPct val="0"/>
              </a:spcBef>
              <a:spcAft>
                <a:spcPct val="0"/>
              </a:spcAft>
              <a:defRPr/>
            </a:pPr>
            <a:fld id="{2EB451EC-2477-4A8B-B4E4-95BA29062D91}" type="slidenum">
              <a:rPr lang="en-US" smtClean="0">
                <a:latin typeface="Calibri" pitchFamily="34" charset="0"/>
              </a:rPr>
              <a:pPr fontAlgn="base">
                <a:spcBef>
                  <a:spcPct val="0"/>
                </a:spcBef>
                <a:spcAft>
                  <a:spcPct val="0"/>
                </a:spcAft>
                <a:defRPr/>
              </a:pPr>
              <a:t>18</a:t>
            </a:fld>
            <a:endParaRPr lang="en-US" smtClean="0">
              <a:latin typeface="Calibri" pitchFamily="34"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08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
        <p:nvSpPr>
          <p:cNvPr id="76804"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onstantia" pitchFamily="18" charset="0"/>
              </a:defRPr>
            </a:lvl1pPr>
            <a:lvl2pPr marL="742950" indent="-285750">
              <a:defRPr>
                <a:solidFill>
                  <a:schemeClr val="tx1"/>
                </a:solidFill>
                <a:latin typeface="Constantia" pitchFamily="18" charset="0"/>
              </a:defRPr>
            </a:lvl2pPr>
            <a:lvl3pPr marL="1143000" indent="-228600">
              <a:defRPr>
                <a:solidFill>
                  <a:schemeClr val="tx1"/>
                </a:solidFill>
                <a:latin typeface="Constantia" pitchFamily="18" charset="0"/>
              </a:defRPr>
            </a:lvl3pPr>
            <a:lvl4pPr marL="1600200" indent="-228600">
              <a:defRPr>
                <a:solidFill>
                  <a:schemeClr val="tx1"/>
                </a:solidFill>
                <a:latin typeface="Constantia" pitchFamily="18" charset="0"/>
              </a:defRPr>
            </a:lvl4pPr>
            <a:lvl5pPr marL="2057400" indent="-228600">
              <a:defRPr>
                <a:solidFill>
                  <a:schemeClr val="tx1"/>
                </a:solidFill>
                <a:latin typeface="Constantia" pitchFamily="18" charset="0"/>
              </a:defRPr>
            </a:lvl5pPr>
            <a:lvl6pPr marL="2514600" indent="-228600" fontAlgn="base">
              <a:spcBef>
                <a:spcPct val="0"/>
              </a:spcBef>
              <a:spcAft>
                <a:spcPct val="0"/>
              </a:spcAft>
              <a:defRPr>
                <a:solidFill>
                  <a:schemeClr val="tx1"/>
                </a:solidFill>
                <a:latin typeface="Constantia" pitchFamily="18" charset="0"/>
              </a:defRPr>
            </a:lvl6pPr>
            <a:lvl7pPr marL="2971800" indent="-228600" fontAlgn="base">
              <a:spcBef>
                <a:spcPct val="0"/>
              </a:spcBef>
              <a:spcAft>
                <a:spcPct val="0"/>
              </a:spcAft>
              <a:defRPr>
                <a:solidFill>
                  <a:schemeClr val="tx1"/>
                </a:solidFill>
                <a:latin typeface="Constantia" pitchFamily="18" charset="0"/>
              </a:defRPr>
            </a:lvl7pPr>
            <a:lvl8pPr marL="3429000" indent="-228600" fontAlgn="base">
              <a:spcBef>
                <a:spcPct val="0"/>
              </a:spcBef>
              <a:spcAft>
                <a:spcPct val="0"/>
              </a:spcAft>
              <a:defRPr>
                <a:solidFill>
                  <a:schemeClr val="tx1"/>
                </a:solidFill>
                <a:latin typeface="Constantia" pitchFamily="18" charset="0"/>
              </a:defRPr>
            </a:lvl8pPr>
            <a:lvl9pPr marL="3886200" indent="-228600" fontAlgn="base">
              <a:spcBef>
                <a:spcPct val="0"/>
              </a:spcBef>
              <a:spcAft>
                <a:spcPct val="0"/>
              </a:spcAft>
              <a:defRPr>
                <a:solidFill>
                  <a:schemeClr val="tx1"/>
                </a:solidFill>
                <a:latin typeface="Constantia" pitchFamily="18" charset="0"/>
              </a:defRPr>
            </a:lvl9pPr>
          </a:lstStyle>
          <a:p>
            <a:pPr fontAlgn="base">
              <a:spcBef>
                <a:spcPct val="0"/>
              </a:spcBef>
              <a:spcAft>
                <a:spcPct val="0"/>
              </a:spcAft>
              <a:defRPr/>
            </a:pPr>
            <a:fld id="{9A7B3B08-E05B-43E7-8B4D-A14EC29B4AC7}" type="slidenum">
              <a:rPr lang="en-US" smtClean="0">
                <a:latin typeface="Calibri" pitchFamily="34" charset="0"/>
              </a:rPr>
              <a:pPr fontAlgn="base">
                <a:spcBef>
                  <a:spcPct val="0"/>
                </a:spcBef>
                <a:spcAft>
                  <a:spcPct val="0"/>
                </a:spcAft>
                <a:defRPr/>
              </a:pPr>
              <a:t>19</a:t>
            </a:fld>
            <a:endParaRPr lang="en-US" smtClean="0">
              <a:latin typeface="Calibri" pitchFamily="34"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
        <p:nvSpPr>
          <p:cNvPr id="77828"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onstantia" pitchFamily="18" charset="0"/>
              </a:defRPr>
            </a:lvl1pPr>
            <a:lvl2pPr marL="742950" indent="-285750">
              <a:defRPr>
                <a:solidFill>
                  <a:schemeClr val="tx1"/>
                </a:solidFill>
                <a:latin typeface="Constantia" pitchFamily="18" charset="0"/>
              </a:defRPr>
            </a:lvl2pPr>
            <a:lvl3pPr marL="1143000" indent="-228600">
              <a:defRPr>
                <a:solidFill>
                  <a:schemeClr val="tx1"/>
                </a:solidFill>
                <a:latin typeface="Constantia" pitchFamily="18" charset="0"/>
              </a:defRPr>
            </a:lvl3pPr>
            <a:lvl4pPr marL="1600200" indent="-228600">
              <a:defRPr>
                <a:solidFill>
                  <a:schemeClr val="tx1"/>
                </a:solidFill>
                <a:latin typeface="Constantia" pitchFamily="18" charset="0"/>
              </a:defRPr>
            </a:lvl4pPr>
            <a:lvl5pPr marL="2057400" indent="-228600">
              <a:defRPr>
                <a:solidFill>
                  <a:schemeClr val="tx1"/>
                </a:solidFill>
                <a:latin typeface="Constantia" pitchFamily="18" charset="0"/>
              </a:defRPr>
            </a:lvl5pPr>
            <a:lvl6pPr marL="2514600" indent="-228600" fontAlgn="base">
              <a:spcBef>
                <a:spcPct val="0"/>
              </a:spcBef>
              <a:spcAft>
                <a:spcPct val="0"/>
              </a:spcAft>
              <a:defRPr>
                <a:solidFill>
                  <a:schemeClr val="tx1"/>
                </a:solidFill>
                <a:latin typeface="Constantia" pitchFamily="18" charset="0"/>
              </a:defRPr>
            </a:lvl6pPr>
            <a:lvl7pPr marL="2971800" indent="-228600" fontAlgn="base">
              <a:spcBef>
                <a:spcPct val="0"/>
              </a:spcBef>
              <a:spcAft>
                <a:spcPct val="0"/>
              </a:spcAft>
              <a:defRPr>
                <a:solidFill>
                  <a:schemeClr val="tx1"/>
                </a:solidFill>
                <a:latin typeface="Constantia" pitchFamily="18" charset="0"/>
              </a:defRPr>
            </a:lvl7pPr>
            <a:lvl8pPr marL="3429000" indent="-228600" fontAlgn="base">
              <a:spcBef>
                <a:spcPct val="0"/>
              </a:spcBef>
              <a:spcAft>
                <a:spcPct val="0"/>
              </a:spcAft>
              <a:defRPr>
                <a:solidFill>
                  <a:schemeClr val="tx1"/>
                </a:solidFill>
                <a:latin typeface="Constantia" pitchFamily="18" charset="0"/>
              </a:defRPr>
            </a:lvl8pPr>
            <a:lvl9pPr marL="3886200" indent="-228600" fontAlgn="base">
              <a:spcBef>
                <a:spcPct val="0"/>
              </a:spcBef>
              <a:spcAft>
                <a:spcPct val="0"/>
              </a:spcAft>
              <a:defRPr>
                <a:solidFill>
                  <a:schemeClr val="tx1"/>
                </a:solidFill>
                <a:latin typeface="Constantia" pitchFamily="18" charset="0"/>
              </a:defRPr>
            </a:lvl9pPr>
          </a:lstStyle>
          <a:p>
            <a:pPr fontAlgn="base">
              <a:spcBef>
                <a:spcPct val="0"/>
              </a:spcBef>
              <a:spcAft>
                <a:spcPct val="0"/>
              </a:spcAft>
              <a:defRPr/>
            </a:pPr>
            <a:fld id="{74CB0AF6-EB08-4D49-8EF3-6395FE590D08}" type="slidenum">
              <a:rPr lang="en-US" smtClean="0">
                <a:latin typeface="Calibri" pitchFamily="34" charset="0"/>
              </a:rPr>
              <a:pPr fontAlgn="base">
                <a:spcBef>
                  <a:spcPct val="0"/>
                </a:spcBef>
                <a:spcAft>
                  <a:spcPct val="0"/>
                </a:spcAft>
                <a:defRPr/>
              </a:pPr>
              <a:t>20</a:t>
            </a:fld>
            <a:endParaRPr lang="en-US" smtClean="0">
              <a:latin typeface="Calibri" pitchFamily="34"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29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
        <p:nvSpPr>
          <p:cNvPr id="78852"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onstantia" pitchFamily="18" charset="0"/>
              </a:defRPr>
            </a:lvl1pPr>
            <a:lvl2pPr marL="742950" indent="-285750">
              <a:defRPr>
                <a:solidFill>
                  <a:schemeClr val="tx1"/>
                </a:solidFill>
                <a:latin typeface="Constantia" pitchFamily="18" charset="0"/>
              </a:defRPr>
            </a:lvl2pPr>
            <a:lvl3pPr marL="1143000" indent="-228600">
              <a:defRPr>
                <a:solidFill>
                  <a:schemeClr val="tx1"/>
                </a:solidFill>
                <a:latin typeface="Constantia" pitchFamily="18" charset="0"/>
              </a:defRPr>
            </a:lvl3pPr>
            <a:lvl4pPr marL="1600200" indent="-228600">
              <a:defRPr>
                <a:solidFill>
                  <a:schemeClr val="tx1"/>
                </a:solidFill>
                <a:latin typeface="Constantia" pitchFamily="18" charset="0"/>
              </a:defRPr>
            </a:lvl4pPr>
            <a:lvl5pPr marL="2057400" indent="-228600">
              <a:defRPr>
                <a:solidFill>
                  <a:schemeClr val="tx1"/>
                </a:solidFill>
                <a:latin typeface="Constantia" pitchFamily="18" charset="0"/>
              </a:defRPr>
            </a:lvl5pPr>
            <a:lvl6pPr marL="2514600" indent="-228600" fontAlgn="base">
              <a:spcBef>
                <a:spcPct val="0"/>
              </a:spcBef>
              <a:spcAft>
                <a:spcPct val="0"/>
              </a:spcAft>
              <a:defRPr>
                <a:solidFill>
                  <a:schemeClr val="tx1"/>
                </a:solidFill>
                <a:latin typeface="Constantia" pitchFamily="18" charset="0"/>
              </a:defRPr>
            </a:lvl6pPr>
            <a:lvl7pPr marL="2971800" indent="-228600" fontAlgn="base">
              <a:spcBef>
                <a:spcPct val="0"/>
              </a:spcBef>
              <a:spcAft>
                <a:spcPct val="0"/>
              </a:spcAft>
              <a:defRPr>
                <a:solidFill>
                  <a:schemeClr val="tx1"/>
                </a:solidFill>
                <a:latin typeface="Constantia" pitchFamily="18" charset="0"/>
              </a:defRPr>
            </a:lvl7pPr>
            <a:lvl8pPr marL="3429000" indent="-228600" fontAlgn="base">
              <a:spcBef>
                <a:spcPct val="0"/>
              </a:spcBef>
              <a:spcAft>
                <a:spcPct val="0"/>
              </a:spcAft>
              <a:defRPr>
                <a:solidFill>
                  <a:schemeClr val="tx1"/>
                </a:solidFill>
                <a:latin typeface="Constantia" pitchFamily="18" charset="0"/>
              </a:defRPr>
            </a:lvl8pPr>
            <a:lvl9pPr marL="3886200" indent="-228600" fontAlgn="base">
              <a:spcBef>
                <a:spcPct val="0"/>
              </a:spcBef>
              <a:spcAft>
                <a:spcPct val="0"/>
              </a:spcAft>
              <a:defRPr>
                <a:solidFill>
                  <a:schemeClr val="tx1"/>
                </a:solidFill>
                <a:latin typeface="Constantia" pitchFamily="18" charset="0"/>
              </a:defRPr>
            </a:lvl9pPr>
          </a:lstStyle>
          <a:p>
            <a:pPr fontAlgn="base">
              <a:spcBef>
                <a:spcPct val="0"/>
              </a:spcBef>
              <a:spcAft>
                <a:spcPct val="0"/>
              </a:spcAft>
              <a:defRPr/>
            </a:pPr>
            <a:fld id="{975A9E8E-8E7D-44CB-926F-B3D37FCAF5BE}" type="slidenum">
              <a:rPr lang="en-US" smtClean="0">
                <a:latin typeface="Calibri" pitchFamily="34" charset="0"/>
              </a:rPr>
              <a:pPr fontAlgn="base">
                <a:spcBef>
                  <a:spcPct val="0"/>
                </a:spcBef>
                <a:spcAft>
                  <a:spcPct val="0"/>
                </a:spcAft>
                <a:defRPr/>
              </a:pPr>
              <a:t>21</a:t>
            </a:fld>
            <a:endParaRPr lang="en-US" smtClean="0">
              <a:latin typeface="Calibri" pitchFamily="34"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39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
        <p:nvSpPr>
          <p:cNvPr id="79876"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onstantia" pitchFamily="18" charset="0"/>
              </a:defRPr>
            </a:lvl1pPr>
            <a:lvl2pPr marL="742950" indent="-285750">
              <a:defRPr>
                <a:solidFill>
                  <a:schemeClr val="tx1"/>
                </a:solidFill>
                <a:latin typeface="Constantia" pitchFamily="18" charset="0"/>
              </a:defRPr>
            </a:lvl2pPr>
            <a:lvl3pPr marL="1143000" indent="-228600">
              <a:defRPr>
                <a:solidFill>
                  <a:schemeClr val="tx1"/>
                </a:solidFill>
                <a:latin typeface="Constantia" pitchFamily="18" charset="0"/>
              </a:defRPr>
            </a:lvl3pPr>
            <a:lvl4pPr marL="1600200" indent="-228600">
              <a:defRPr>
                <a:solidFill>
                  <a:schemeClr val="tx1"/>
                </a:solidFill>
                <a:latin typeface="Constantia" pitchFamily="18" charset="0"/>
              </a:defRPr>
            </a:lvl4pPr>
            <a:lvl5pPr marL="2057400" indent="-228600">
              <a:defRPr>
                <a:solidFill>
                  <a:schemeClr val="tx1"/>
                </a:solidFill>
                <a:latin typeface="Constantia" pitchFamily="18" charset="0"/>
              </a:defRPr>
            </a:lvl5pPr>
            <a:lvl6pPr marL="2514600" indent="-228600" fontAlgn="base">
              <a:spcBef>
                <a:spcPct val="0"/>
              </a:spcBef>
              <a:spcAft>
                <a:spcPct val="0"/>
              </a:spcAft>
              <a:defRPr>
                <a:solidFill>
                  <a:schemeClr val="tx1"/>
                </a:solidFill>
                <a:latin typeface="Constantia" pitchFamily="18" charset="0"/>
              </a:defRPr>
            </a:lvl6pPr>
            <a:lvl7pPr marL="2971800" indent="-228600" fontAlgn="base">
              <a:spcBef>
                <a:spcPct val="0"/>
              </a:spcBef>
              <a:spcAft>
                <a:spcPct val="0"/>
              </a:spcAft>
              <a:defRPr>
                <a:solidFill>
                  <a:schemeClr val="tx1"/>
                </a:solidFill>
                <a:latin typeface="Constantia" pitchFamily="18" charset="0"/>
              </a:defRPr>
            </a:lvl7pPr>
            <a:lvl8pPr marL="3429000" indent="-228600" fontAlgn="base">
              <a:spcBef>
                <a:spcPct val="0"/>
              </a:spcBef>
              <a:spcAft>
                <a:spcPct val="0"/>
              </a:spcAft>
              <a:defRPr>
                <a:solidFill>
                  <a:schemeClr val="tx1"/>
                </a:solidFill>
                <a:latin typeface="Constantia" pitchFamily="18" charset="0"/>
              </a:defRPr>
            </a:lvl8pPr>
            <a:lvl9pPr marL="3886200" indent="-228600" fontAlgn="base">
              <a:spcBef>
                <a:spcPct val="0"/>
              </a:spcBef>
              <a:spcAft>
                <a:spcPct val="0"/>
              </a:spcAft>
              <a:defRPr>
                <a:solidFill>
                  <a:schemeClr val="tx1"/>
                </a:solidFill>
                <a:latin typeface="Constantia" pitchFamily="18" charset="0"/>
              </a:defRPr>
            </a:lvl9pPr>
          </a:lstStyle>
          <a:p>
            <a:pPr fontAlgn="base">
              <a:spcBef>
                <a:spcPct val="0"/>
              </a:spcBef>
              <a:spcAft>
                <a:spcPct val="0"/>
              </a:spcAft>
              <a:defRPr/>
            </a:pPr>
            <a:fld id="{FC03F7C7-3C44-43ED-BB2D-C69BEDF80AAF}" type="slidenum">
              <a:rPr lang="en-US" smtClean="0">
                <a:latin typeface="Calibri" pitchFamily="34" charset="0"/>
              </a:rPr>
              <a:pPr fontAlgn="base">
                <a:spcBef>
                  <a:spcPct val="0"/>
                </a:spcBef>
                <a:spcAft>
                  <a:spcPct val="0"/>
                </a:spcAft>
                <a:defRPr/>
              </a:pPr>
              <a:t>22</a:t>
            </a:fld>
            <a:endParaRPr lang="en-US" smtClean="0">
              <a:latin typeface="Calibri" pitchFamily="34"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49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
        <p:nvSpPr>
          <p:cNvPr id="80900"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onstantia" pitchFamily="18" charset="0"/>
              </a:defRPr>
            </a:lvl1pPr>
            <a:lvl2pPr marL="742950" indent="-285750">
              <a:defRPr>
                <a:solidFill>
                  <a:schemeClr val="tx1"/>
                </a:solidFill>
                <a:latin typeface="Constantia" pitchFamily="18" charset="0"/>
              </a:defRPr>
            </a:lvl2pPr>
            <a:lvl3pPr marL="1143000" indent="-228600">
              <a:defRPr>
                <a:solidFill>
                  <a:schemeClr val="tx1"/>
                </a:solidFill>
                <a:latin typeface="Constantia" pitchFamily="18" charset="0"/>
              </a:defRPr>
            </a:lvl3pPr>
            <a:lvl4pPr marL="1600200" indent="-228600">
              <a:defRPr>
                <a:solidFill>
                  <a:schemeClr val="tx1"/>
                </a:solidFill>
                <a:latin typeface="Constantia" pitchFamily="18" charset="0"/>
              </a:defRPr>
            </a:lvl4pPr>
            <a:lvl5pPr marL="2057400" indent="-228600">
              <a:defRPr>
                <a:solidFill>
                  <a:schemeClr val="tx1"/>
                </a:solidFill>
                <a:latin typeface="Constantia" pitchFamily="18" charset="0"/>
              </a:defRPr>
            </a:lvl5pPr>
            <a:lvl6pPr marL="2514600" indent="-228600" fontAlgn="base">
              <a:spcBef>
                <a:spcPct val="0"/>
              </a:spcBef>
              <a:spcAft>
                <a:spcPct val="0"/>
              </a:spcAft>
              <a:defRPr>
                <a:solidFill>
                  <a:schemeClr val="tx1"/>
                </a:solidFill>
                <a:latin typeface="Constantia" pitchFamily="18" charset="0"/>
              </a:defRPr>
            </a:lvl6pPr>
            <a:lvl7pPr marL="2971800" indent="-228600" fontAlgn="base">
              <a:spcBef>
                <a:spcPct val="0"/>
              </a:spcBef>
              <a:spcAft>
                <a:spcPct val="0"/>
              </a:spcAft>
              <a:defRPr>
                <a:solidFill>
                  <a:schemeClr val="tx1"/>
                </a:solidFill>
                <a:latin typeface="Constantia" pitchFamily="18" charset="0"/>
              </a:defRPr>
            </a:lvl7pPr>
            <a:lvl8pPr marL="3429000" indent="-228600" fontAlgn="base">
              <a:spcBef>
                <a:spcPct val="0"/>
              </a:spcBef>
              <a:spcAft>
                <a:spcPct val="0"/>
              </a:spcAft>
              <a:defRPr>
                <a:solidFill>
                  <a:schemeClr val="tx1"/>
                </a:solidFill>
                <a:latin typeface="Constantia" pitchFamily="18" charset="0"/>
              </a:defRPr>
            </a:lvl8pPr>
            <a:lvl9pPr marL="3886200" indent="-228600" fontAlgn="base">
              <a:spcBef>
                <a:spcPct val="0"/>
              </a:spcBef>
              <a:spcAft>
                <a:spcPct val="0"/>
              </a:spcAft>
              <a:defRPr>
                <a:solidFill>
                  <a:schemeClr val="tx1"/>
                </a:solidFill>
                <a:latin typeface="Constantia" pitchFamily="18" charset="0"/>
              </a:defRPr>
            </a:lvl9pPr>
          </a:lstStyle>
          <a:p>
            <a:pPr fontAlgn="base">
              <a:spcBef>
                <a:spcPct val="0"/>
              </a:spcBef>
              <a:spcAft>
                <a:spcPct val="0"/>
              </a:spcAft>
              <a:defRPr/>
            </a:pPr>
            <a:fld id="{E8835251-FF10-43D4-A514-DB07BE025C3D}" type="slidenum">
              <a:rPr lang="en-US" smtClean="0">
                <a:latin typeface="Calibri" pitchFamily="34" charset="0"/>
              </a:rPr>
              <a:pPr fontAlgn="base">
                <a:spcBef>
                  <a:spcPct val="0"/>
                </a:spcBef>
                <a:spcAft>
                  <a:spcPct val="0"/>
                </a:spcAft>
                <a:defRPr/>
              </a:pPr>
              <a:t>23</a:t>
            </a:fld>
            <a:endParaRPr lang="en-US" smtClean="0">
              <a:latin typeface="Calibri"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75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
        <p:nvSpPr>
          <p:cNvPr id="63492"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onstantia" pitchFamily="18" charset="0"/>
              </a:defRPr>
            </a:lvl1pPr>
            <a:lvl2pPr marL="742950" indent="-285750">
              <a:defRPr>
                <a:solidFill>
                  <a:schemeClr val="tx1"/>
                </a:solidFill>
                <a:latin typeface="Constantia" pitchFamily="18" charset="0"/>
              </a:defRPr>
            </a:lvl2pPr>
            <a:lvl3pPr marL="1143000" indent="-228600">
              <a:defRPr>
                <a:solidFill>
                  <a:schemeClr val="tx1"/>
                </a:solidFill>
                <a:latin typeface="Constantia" pitchFamily="18" charset="0"/>
              </a:defRPr>
            </a:lvl3pPr>
            <a:lvl4pPr marL="1600200" indent="-228600">
              <a:defRPr>
                <a:solidFill>
                  <a:schemeClr val="tx1"/>
                </a:solidFill>
                <a:latin typeface="Constantia" pitchFamily="18" charset="0"/>
              </a:defRPr>
            </a:lvl4pPr>
            <a:lvl5pPr marL="2057400" indent="-228600">
              <a:defRPr>
                <a:solidFill>
                  <a:schemeClr val="tx1"/>
                </a:solidFill>
                <a:latin typeface="Constantia" pitchFamily="18" charset="0"/>
              </a:defRPr>
            </a:lvl5pPr>
            <a:lvl6pPr marL="2514600" indent="-228600" fontAlgn="base">
              <a:spcBef>
                <a:spcPct val="0"/>
              </a:spcBef>
              <a:spcAft>
                <a:spcPct val="0"/>
              </a:spcAft>
              <a:defRPr>
                <a:solidFill>
                  <a:schemeClr val="tx1"/>
                </a:solidFill>
                <a:latin typeface="Constantia" pitchFamily="18" charset="0"/>
              </a:defRPr>
            </a:lvl6pPr>
            <a:lvl7pPr marL="2971800" indent="-228600" fontAlgn="base">
              <a:spcBef>
                <a:spcPct val="0"/>
              </a:spcBef>
              <a:spcAft>
                <a:spcPct val="0"/>
              </a:spcAft>
              <a:defRPr>
                <a:solidFill>
                  <a:schemeClr val="tx1"/>
                </a:solidFill>
                <a:latin typeface="Constantia" pitchFamily="18" charset="0"/>
              </a:defRPr>
            </a:lvl7pPr>
            <a:lvl8pPr marL="3429000" indent="-228600" fontAlgn="base">
              <a:spcBef>
                <a:spcPct val="0"/>
              </a:spcBef>
              <a:spcAft>
                <a:spcPct val="0"/>
              </a:spcAft>
              <a:defRPr>
                <a:solidFill>
                  <a:schemeClr val="tx1"/>
                </a:solidFill>
                <a:latin typeface="Constantia" pitchFamily="18" charset="0"/>
              </a:defRPr>
            </a:lvl8pPr>
            <a:lvl9pPr marL="3886200" indent="-228600" fontAlgn="base">
              <a:spcBef>
                <a:spcPct val="0"/>
              </a:spcBef>
              <a:spcAft>
                <a:spcPct val="0"/>
              </a:spcAft>
              <a:defRPr>
                <a:solidFill>
                  <a:schemeClr val="tx1"/>
                </a:solidFill>
                <a:latin typeface="Constantia" pitchFamily="18" charset="0"/>
              </a:defRPr>
            </a:lvl9pPr>
          </a:lstStyle>
          <a:p>
            <a:pPr fontAlgn="base">
              <a:spcBef>
                <a:spcPct val="0"/>
              </a:spcBef>
              <a:spcAft>
                <a:spcPct val="0"/>
              </a:spcAft>
              <a:defRPr/>
            </a:pPr>
            <a:fld id="{13866CA1-4452-4A9D-B80F-7F64030C5C1A}" type="slidenum">
              <a:rPr lang="en-US" smtClean="0">
                <a:latin typeface="Calibri" pitchFamily="34" charset="0"/>
              </a:rPr>
              <a:pPr fontAlgn="base">
                <a:spcBef>
                  <a:spcPct val="0"/>
                </a:spcBef>
                <a:spcAft>
                  <a:spcPct val="0"/>
                </a:spcAft>
                <a:defRPr/>
              </a:pPr>
              <a:t>2</a:t>
            </a:fld>
            <a:endParaRPr lang="en-US" smtClean="0">
              <a:latin typeface="Calibri" pitchFamily="34"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60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
        <p:nvSpPr>
          <p:cNvPr id="81924"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onstantia" pitchFamily="18" charset="0"/>
              </a:defRPr>
            </a:lvl1pPr>
            <a:lvl2pPr marL="742950" indent="-285750">
              <a:defRPr>
                <a:solidFill>
                  <a:schemeClr val="tx1"/>
                </a:solidFill>
                <a:latin typeface="Constantia" pitchFamily="18" charset="0"/>
              </a:defRPr>
            </a:lvl2pPr>
            <a:lvl3pPr marL="1143000" indent="-228600">
              <a:defRPr>
                <a:solidFill>
                  <a:schemeClr val="tx1"/>
                </a:solidFill>
                <a:latin typeface="Constantia" pitchFamily="18" charset="0"/>
              </a:defRPr>
            </a:lvl3pPr>
            <a:lvl4pPr marL="1600200" indent="-228600">
              <a:defRPr>
                <a:solidFill>
                  <a:schemeClr val="tx1"/>
                </a:solidFill>
                <a:latin typeface="Constantia" pitchFamily="18" charset="0"/>
              </a:defRPr>
            </a:lvl4pPr>
            <a:lvl5pPr marL="2057400" indent="-228600">
              <a:defRPr>
                <a:solidFill>
                  <a:schemeClr val="tx1"/>
                </a:solidFill>
                <a:latin typeface="Constantia" pitchFamily="18" charset="0"/>
              </a:defRPr>
            </a:lvl5pPr>
            <a:lvl6pPr marL="2514600" indent="-228600" fontAlgn="base">
              <a:spcBef>
                <a:spcPct val="0"/>
              </a:spcBef>
              <a:spcAft>
                <a:spcPct val="0"/>
              </a:spcAft>
              <a:defRPr>
                <a:solidFill>
                  <a:schemeClr val="tx1"/>
                </a:solidFill>
                <a:latin typeface="Constantia" pitchFamily="18" charset="0"/>
              </a:defRPr>
            </a:lvl6pPr>
            <a:lvl7pPr marL="2971800" indent="-228600" fontAlgn="base">
              <a:spcBef>
                <a:spcPct val="0"/>
              </a:spcBef>
              <a:spcAft>
                <a:spcPct val="0"/>
              </a:spcAft>
              <a:defRPr>
                <a:solidFill>
                  <a:schemeClr val="tx1"/>
                </a:solidFill>
                <a:latin typeface="Constantia" pitchFamily="18" charset="0"/>
              </a:defRPr>
            </a:lvl7pPr>
            <a:lvl8pPr marL="3429000" indent="-228600" fontAlgn="base">
              <a:spcBef>
                <a:spcPct val="0"/>
              </a:spcBef>
              <a:spcAft>
                <a:spcPct val="0"/>
              </a:spcAft>
              <a:defRPr>
                <a:solidFill>
                  <a:schemeClr val="tx1"/>
                </a:solidFill>
                <a:latin typeface="Constantia" pitchFamily="18" charset="0"/>
              </a:defRPr>
            </a:lvl8pPr>
            <a:lvl9pPr marL="3886200" indent="-228600" fontAlgn="base">
              <a:spcBef>
                <a:spcPct val="0"/>
              </a:spcBef>
              <a:spcAft>
                <a:spcPct val="0"/>
              </a:spcAft>
              <a:defRPr>
                <a:solidFill>
                  <a:schemeClr val="tx1"/>
                </a:solidFill>
                <a:latin typeface="Constantia" pitchFamily="18" charset="0"/>
              </a:defRPr>
            </a:lvl9pPr>
          </a:lstStyle>
          <a:p>
            <a:pPr fontAlgn="base">
              <a:spcBef>
                <a:spcPct val="0"/>
              </a:spcBef>
              <a:spcAft>
                <a:spcPct val="0"/>
              </a:spcAft>
              <a:defRPr/>
            </a:pPr>
            <a:fld id="{C3BAE554-69A3-475D-B887-5FAE7A7E481E}" type="slidenum">
              <a:rPr lang="en-US" smtClean="0">
                <a:latin typeface="Calibri" pitchFamily="34" charset="0"/>
              </a:rPr>
              <a:pPr fontAlgn="base">
                <a:spcBef>
                  <a:spcPct val="0"/>
                </a:spcBef>
                <a:spcAft>
                  <a:spcPct val="0"/>
                </a:spcAft>
                <a:defRPr/>
              </a:pPr>
              <a:t>24</a:t>
            </a:fld>
            <a:endParaRPr lang="en-US" smtClean="0">
              <a:latin typeface="Calibri" pitchFamily="34"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70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
        <p:nvSpPr>
          <p:cNvPr id="82948"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onstantia" pitchFamily="18" charset="0"/>
              </a:defRPr>
            </a:lvl1pPr>
            <a:lvl2pPr marL="742950" indent="-285750">
              <a:defRPr>
                <a:solidFill>
                  <a:schemeClr val="tx1"/>
                </a:solidFill>
                <a:latin typeface="Constantia" pitchFamily="18" charset="0"/>
              </a:defRPr>
            </a:lvl2pPr>
            <a:lvl3pPr marL="1143000" indent="-228600">
              <a:defRPr>
                <a:solidFill>
                  <a:schemeClr val="tx1"/>
                </a:solidFill>
                <a:latin typeface="Constantia" pitchFamily="18" charset="0"/>
              </a:defRPr>
            </a:lvl3pPr>
            <a:lvl4pPr marL="1600200" indent="-228600">
              <a:defRPr>
                <a:solidFill>
                  <a:schemeClr val="tx1"/>
                </a:solidFill>
                <a:latin typeface="Constantia" pitchFamily="18" charset="0"/>
              </a:defRPr>
            </a:lvl4pPr>
            <a:lvl5pPr marL="2057400" indent="-228600">
              <a:defRPr>
                <a:solidFill>
                  <a:schemeClr val="tx1"/>
                </a:solidFill>
                <a:latin typeface="Constantia" pitchFamily="18" charset="0"/>
              </a:defRPr>
            </a:lvl5pPr>
            <a:lvl6pPr marL="2514600" indent="-228600" fontAlgn="base">
              <a:spcBef>
                <a:spcPct val="0"/>
              </a:spcBef>
              <a:spcAft>
                <a:spcPct val="0"/>
              </a:spcAft>
              <a:defRPr>
                <a:solidFill>
                  <a:schemeClr val="tx1"/>
                </a:solidFill>
                <a:latin typeface="Constantia" pitchFamily="18" charset="0"/>
              </a:defRPr>
            </a:lvl6pPr>
            <a:lvl7pPr marL="2971800" indent="-228600" fontAlgn="base">
              <a:spcBef>
                <a:spcPct val="0"/>
              </a:spcBef>
              <a:spcAft>
                <a:spcPct val="0"/>
              </a:spcAft>
              <a:defRPr>
                <a:solidFill>
                  <a:schemeClr val="tx1"/>
                </a:solidFill>
                <a:latin typeface="Constantia" pitchFamily="18" charset="0"/>
              </a:defRPr>
            </a:lvl7pPr>
            <a:lvl8pPr marL="3429000" indent="-228600" fontAlgn="base">
              <a:spcBef>
                <a:spcPct val="0"/>
              </a:spcBef>
              <a:spcAft>
                <a:spcPct val="0"/>
              </a:spcAft>
              <a:defRPr>
                <a:solidFill>
                  <a:schemeClr val="tx1"/>
                </a:solidFill>
                <a:latin typeface="Constantia" pitchFamily="18" charset="0"/>
              </a:defRPr>
            </a:lvl8pPr>
            <a:lvl9pPr marL="3886200" indent="-228600" fontAlgn="base">
              <a:spcBef>
                <a:spcPct val="0"/>
              </a:spcBef>
              <a:spcAft>
                <a:spcPct val="0"/>
              </a:spcAft>
              <a:defRPr>
                <a:solidFill>
                  <a:schemeClr val="tx1"/>
                </a:solidFill>
                <a:latin typeface="Constantia" pitchFamily="18" charset="0"/>
              </a:defRPr>
            </a:lvl9pPr>
          </a:lstStyle>
          <a:p>
            <a:pPr fontAlgn="base">
              <a:spcBef>
                <a:spcPct val="0"/>
              </a:spcBef>
              <a:spcAft>
                <a:spcPct val="0"/>
              </a:spcAft>
              <a:defRPr/>
            </a:pPr>
            <a:fld id="{7B7A23DF-3AD3-4B4C-B3A7-2E782E18B96D}" type="slidenum">
              <a:rPr lang="en-US" smtClean="0">
                <a:latin typeface="Calibri" pitchFamily="34" charset="0"/>
              </a:rPr>
              <a:pPr fontAlgn="base">
                <a:spcBef>
                  <a:spcPct val="0"/>
                </a:spcBef>
                <a:spcAft>
                  <a:spcPct val="0"/>
                </a:spcAft>
                <a:defRPr/>
              </a:pPr>
              <a:t>25</a:t>
            </a:fld>
            <a:endParaRPr lang="en-US" smtClean="0">
              <a:latin typeface="Calibri" pitchFamily="34"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80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
        <p:nvSpPr>
          <p:cNvPr id="83972"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onstantia" pitchFamily="18" charset="0"/>
              </a:defRPr>
            </a:lvl1pPr>
            <a:lvl2pPr marL="742950" indent="-285750">
              <a:defRPr>
                <a:solidFill>
                  <a:schemeClr val="tx1"/>
                </a:solidFill>
                <a:latin typeface="Constantia" pitchFamily="18" charset="0"/>
              </a:defRPr>
            </a:lvl2pPr>
            <a:lvl3pPr marL="1143000" indent="-228600">
              <a:defRPr>
                <a:solidFill>
                  <a:schemeClr val="tx1"/>
                </a:solidFill>
                <a:latin typeface="Constantia" pitchFamily="18" charset="0"/>
              </a:defRPr>
            </a:lvl3pPr>
            <a:lvl4pPr marL="1600200" indent="-228600">
              <a:defRPr>
                <a:solidFill>
                  <a:schemeClr val="tx1"/>
                </a:solidFill>
                <a:latin typeface="Constantia" pitchFamily="18" charset="0"/>
              </a:defRPr>
            </a:lvl4pPr>
            <a:lvl5pPr marL="2057400" indent="-228600">
              <a:defRPr>
                <a:solidFill>
                  <a:schemeClr val="tx1"/>
                </a:solidFill>
                <a:latin typeface="Constantia" pitchFamily="18" charset="0"/>
              </a:defRPr>
            </a:lvl5pPr>
            <a:lvl6pPr marL="2514600" indent="-228600" fontAlgn="base">
              <a:spcBef>
                <a:spcPct val="0"/>
              </a:spcBef>
              <a:spcAft>
                <a:spcPct val="0"/>
              </a:spcAft>
              <a:defRPr>
                <a:solidFill>
                  <a:schemeClr val="tx1"/>
                </a:solidFill>
                <a:latin typeface="Constantia" pitchFamily="18" charset="0"/>
              </a:defRPr>
            </a:lvl6pPr>
            <a:lvl7pPr marL="2971800" indent="-228600" fontAlgn="base">
              <a:spcBef>
                <a:spcPct val="0"/>
              </a:spcBef>
              <a:spcAft>
                <a:spcPct val="0"/>
              </a:spcAft>
              <a:defRPr>
                <a:solidFill>
                  <a:schemeClr val="tx1"/>
                </a:solidFill>
                <a:latin typeface="Constantia" pitchFamily="18" charset="0"/>
              </a:defRPr>
            </a:lvl7pPr>
            <a:lvl8pPr marL="3429000" indent="-228600" fontAlgn="base">
              <a:spcBef>
                <a:spcPct val="0"/>
              </a:spcBef>
              <a:spcAft>
                <a:spcPct val="0"/>
              </a:spcAft>
              <a:defRPr>
                <a:solidFill>
                  <a:schemeClr val="tx1"/>
                </a:solidFill>
                <a:latin typeface="Constantia" pitchFamily="18" charset="0"/>
              </a:defRPr>
            </a:lvl8pPr>
            <a:lvl9pPr marL="3886200" indent="-228600" fontAlgn="base">
              <a:spcBef>
                <a:spcPct val="0"/>
              </a:spcBef>
              <a:spcAft>
                <a:spcPct val="0"/>
              </a:spcAft>
              <a:defRPr>
                <a:solidFill>
                  <a:schemeClr val="tx1"/>
                </a:solidFill>
                <a:latin typeface="Constantia" pitchFamily="18" charset="0"/>
              </a:defRPr>
            </a:lvl9pPr>
          </a:lstStyle>
          <a:p>
            <a:pPr fontAlgn="base">
              <a:spcBef>
                <a:spcPct val="0"/>
              </a:spcBef>
              <a:spcAft>
                <a:spcPct val="0"/>
              </a:spcAft>
              <a:defRPr/>
            </a:pPr>
            <a:fld id="{A0687935-2A1B-4355-89F3-EFD97D25EF66}" type="slidenum">
              <a:rPr lang="en-US" smtClean="0">
                <a:latin typeface="Calibri" pitchFamily="34" charset="0"/>
              </a:rPr>
              <a:pPr fontAlgn="base">
                <a:spcBef>
                  <a:spcPct val="0"/>
                </a:spcBef>
                <a:spcAft>
                  <a:spcPct val="0"/>
                </a:spcAft>
                <a:defRPr/>
              </a:pPr>
              <a:t>26</a:t>
            </a:fld>
            <a:endParaRPr lang="en-US" smtClean="0">
              <a:latin typeface="Calibri" pitchFamily="34"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90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
        <p:nvSpPr>
          <p:cNvPr id="84996"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onstantia" pitchFamily="18" charset="0"/>
              </a:defRPr>
            </a:lvl1pPr>
            <a:lvl2pPr marL="742950" indent="-285750">
              <a:defRPr>
                <a:solidFill>
                  <a:schemeClr val="tx1"/>
                </a:solidFill>
                <a:latin typeface="Constantia" pitchFamily="18" charset="0"/>
              </a:defRPr>
            </a:lvl2pPr>
            <a:lvl3pPr marL="1143000" indent="-228600">
              <a:defRPr>
                <a:solidFill>
                  <a:schemeClr val="tx1"/>
                </a:solidFill>
                <a:latin typeface="Constantia" pitchFamily="18" charset="0"/>
              </a:defRPr>
            </a:lvl3pPr>
            <a:lvl4pPr marL="1600200" indent="-228600">
              <a:defRPr>
                <a:solidFill>
                  <a:schemeClr val="tx1"/>
                </a:solidFill>
                <a:latin typeface="Constantia" pitchFamily="18" charset="0"/>
              </a:defRPr>
            </a:lvl4pPr>
            <a:lvl5pPr marL="2057400" indent="-228600">
              <a:defRPr>
                <a:solidFill>
                  <a:schemeClr val="tx1"/>
                </a:solidFill>
                <a:latin typeface="Constantia" pitchFamily="18" charset="0"/>
              </a:defRPr>
            </a:lvl5pPr>
            <a:lvl6pPr marL="2514600" indent="-228600" fontAlgn="base">
              <a:spcBef>
                <a:spcPct val="0"/>
              </a:spcBef>
              <a:spcAft>
                <a:spcPct val="0"/>
              </a:spcAft>
              <a:defRPr>
                <a:solidFill>
                  <a:schemeClr val="tx1"/>
                </a:solidFill>
                <a:latin typeface="Constantia" pitchFamily="18" charset="0"/>
              </a:defRPr>
            </a:lvl6pPr>
            <a:lvl7pPr marL="2971800" indent="-228600" fontAlgn="base">
              <a:spcBef>
                <a:spcPct val="0"/>
              </a:spcBef>
              <a:spcAft>
                <a:spcPct val="0"/>
              </a:spcAft>
              <a:defRPr>
                <a:solidFill>
                  <a:schemeClr val="tx1"/>
                </a:solidFill>
                <a:latin typeface="Constantia" pitchFamily="18" charset="0"/>
              </a:defRPr>
            </a:lvl7pPr>
            <a:lvl8pPr marL="3429000" indent="-228600" fontAlgn="base">
              <a:spcBef>
                <a:spcPct val="0"/>
              </a:spcBef>
              <a:spcAft>
                <a:spcPct val="0"/>
              </a:spcAft>
              <a:defRPr>
                <a:solidFill>
                  <a:schemeClr val="tx1"/>
                </a:solidFill>
                <a:latin typeface="Constantia" pitchFamily="18" charset="0"/>
              </a:defRPr>
            </a:lvl8pPr>
            <a:lvl9pPr marL="3886200" indent="-228600" fontAlgn="base">
              <a:spcBef>
                <a:spcPct val="0"/>
              </a:spcBef>
              <a:spcAft>
                <a:spcPct val="0"/>
              </a:spcAft>
              <a:defRPr>
                <a:solidFill>
                  <a:schemeClr val="tx1"/>
                </a:solidFill>
                <a:latin typeface="Constantia" pitchFamily="18" charset="0"/>
              </a:defRPr>
            </a:lvl9pPr>
          </a:lstStyle>
          <a:p>
            <a:pPr fontAlgn="base">
              <a:spcBef>
                <a:spcPct val="0"/>
              </a:spcBef>
              <a:spcAft>
                <a:spcPct val="0"/>
              </a:spcAft>
              <a:defRPr/>
            </a:pPr>
            <a:fld id="{89475FF2-D20A-4218-AA71-E6E26F8423A6}" type="slidenum">
              <a:rPr lang="en-US" smtClean="0">
                <a:latin typeface="Calibri" pitchFamily="34" charset="0"/>
              </a:rPr>
              <a:pPr fontAlgn="base">
                <a:spcBef>
                  <a:spcPct val="0"/>
                </a:spcBef>
                <a:spcAft>
                  <a:spcPct val="0"/>
                </a:spcAft>
                <a:defRPr/>
              </a:pPr>
              <a:t>27</a:t>
            </a:fld>
            <a:endParaRPr lang="en-US" smtClean="0">
              <a:latin typeface="Calibri" pitchFamily="34"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01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
        <p:nvSpPr>
          <p:cNvPr id="86020"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onstantia" pitchFamily="18" charset="0"/>
              </a:defRPr>
            </a:lvl1pPr>
            <a:lvl2pPr marL="742950" indent="-285750">
              <a:defRPr>
                <a:solidFill>
                  <a:schemeClr val="tx1"/>
                </a:solidFill>
                <a:latin typeface="Constantia" pitchFamily="18" charset="0"/>
              </a:defRPr>
            </a:lvl2pPr>
            <a:lvl3pPr marL="1143000" indent="-228600">
              <a:defRPr>
                <a:solidFill>
                  <a:schemeClr val="tx1"/>
                </a:solidFill>
                <a:latin typeface="Constantia" pitchFamily="18" charset="0"/>
              </a:defRPr>
            </a:lvl3pPr>
            <a:lvl4pPr marL="1600200" indent="-228600">
              <a:defRPr>
                <a:solidFill>
                  <a:schemeClr val="tx1"/>
                </a:solidFill>
                <a:latin typeface="Constantia" pitchFamily="18" charset="0"/>
              </a:defRPr>
            </a:lvl4pPr>
            <a:lvl5pPr marL="2057400" indent="-228600">
              <a:defRPr>
                <a:solidFill>
                  <a:schemeClr val="tx1"/>
                </a:solidFill>
                <a:latin typeface="Constantia" pitchFamily="18" charset="0"/>
              </a:defRPr>
            </a:lvl5pPr>
            <a:lvl6pPr marL="2514600" indent="-228600" fontAlgn="base">
              <a:spcBef>
                <a:spcPct val="0"/>
              </a:spcBef>
              <a:spcAft>
                <a:spcPct val="0"/>
              </a:spcAft>
              <a:defRPr>
                <a:solidFill>
                  <a:schemeClr val="tx1"/>
                </a:solidFill>
                <a:latin typeface="Constantia" pitchFamily="18" charset="0"/>
              </a:defRPr>
            </a:lvl6pPr>
            <a:lvl7pPr marL="2971800" indent="-228600" fontAlgn="base">
              <a:spcBef>
                <a:spcPct val="0"/>
              </a:spcBef>
              <a:spcAft>
                <a:spcPct val="0"/>
              </a:spcAft>
              <a:defRPr>
                <a:solidFill>
                  <a:schemeClr val="tx1"/>
                </a:solidFill>
                <a:latin typeface="Constantia" pitchFamily="18" charset="0"/>
              </a:defRPr>
            </a:lvl7pPr>
            <a:lvl8pPr marL="3429000" indent="-228600" fontAlgn="base">
              <a:spcBef>
                <a:spcPct val="0"/>
              </a:spcBef>
              <a:spcAft>
                <a:spcPct val="0"/>
              </a:spcAft>
              <a:defRPr>
                <a:solidFill>
                  <a:schemeClr val="tx1"/>
                </a:solidFill>
                <a:latin typeface="Constantia" pitchFamily="18" charset="0"/>
              </a:defRPr>
            </a:lvl8pPr>
            <a:lvl9pPr marL="3886200" indent="-228600" fontAlgn="base">
              <a:spcBef>
                <a:spcPct val="0"/>
              </a:spcBef>
              <a:spcAft>
                <a:spcPct val="0"/>
              </a:spcAft>
              <a:defRPr>
                <a:solidFill>
                  <a:schemeClr val="tx1"/>
                </a:solidFill>
                <a:latin typeface="Constantia" pitchFamily="18" charset="0"/>
              </a:defRPr>
            </a:lvl9pPr>
          </a:lstStyle>
          <a:p>
            <a:pPr fontAlgn="base">
              <a:spcBef>
                <a:spcPct val="0"/>
              </a:spcBef>
              <a:spcAft>
                <a:spcPct val="0"/>
              </a:spcAft>
              <a:defRPr/>
            </a:pPr>
            <a:fld id="{9CFEB768-FCC8-47C8-B0F8-CDB42B22F6DF}" type="slidenum">
              <a:rPr lang="en-US" smtClean="0">
                <a:latin typeface="Calibri" pitchFamily="34" charset="0"/>
              </a:rPr>
              <a:pPr fontAlgn="base">
                <a:spcBef>
                  <a:spcPct val="0"/>
                </a:spcBef>
                <a:spcAft>
                  <a:spcPct val="0"/>
                </a:spcAft>
                <a:defRPr/>
              </a:pPr>
              <a:t>28</a:t>
            </a:fld>
            <a:endParaRPr lang="en-US" smtClean="0">
              <a:latin typeface="Calibri" pitchFamily="34"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11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
        <p:nvSpPr>
          <p:cNvPr id="87044"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onstantia" pitchFamily="18" charset="0"/>
              </a:defRPr>
            </a:lvl1pPr>
            <a:lvl2pPr marL="742950" indent="-285750">
              <a:defRPr>
                <a:solidFill>
                  <a:schemeClr val="tx1"/>
                </a:solidFill>
                <a:latin typeface="Constantia" pitchFamily="18" charset="0"/>
              </a:defRPr>
            </a:lvl2pPr>
            <a:lvl3pPr marL="1143000" indent="-228600">
              <a:defRPr>
                <a:solidFill>
                  <a:schemeClr val="tx1"/>
                </a:solidFill>
                <a:latin typeface="Constantia" pitchFamily="18" charset="0"/>
              </a:defRPr>
            </a:lvl3pPr>
            <a:lvl4pPr marL="1600200" indent="-228600">
              <a:defRPr>
                <a:solidFill>
                  <a:schemeClr val="tx1"/>
                </a:solidFill>
                <a:latin typeface="Constantia" pitchFamily="18" charset="0"/>
              </a:defRPr>
            </a:lvl4pPr>
            <a:lvl5pPr marL="2057400" indent="-228600">
              <a:defRPr>
                <a:solidFill>
                  <a:schemeClr val="tx1"/>
                </a:solidFill>
                <a:latin typeface="Constantia" pitchFamily="18" charset="0"/>
              </a:defRPr>
            </a:lvl5pPr>
            <a:lvl6pPr marL="2514600" indent="-228600" fontAlgn="base">
              <a:spcBef>
                <a:spcPct val="0"/>
              </a:spcBef>
              <a:spcAft>
                <a:spcPct val="0"/>
              </a:spcAft>
              <a:defRPr>
                <a:solidFill>
                  <a:schemeClr val="tx1"/>
                </a:solidFill>
                <a:latin typeface="Constantia" pitchFamily="18" charset="0"/>
              </a:defRPr>
            </a:lvl6pPr>
            <a:lvl7pPr marL="2971800" indent="-228600" fontAlgn="base">
              <a:spcBef>
                <a:spcPct val="0"/>
              </a:spcBef>
              <a:spcAft>
                <a:spcPct val="0"/>
              </a:spcAft>
              <a:defRPr>
                <a:solidFill>
                  <a:schemeClr val="tx1"/>
                </a:solidFill>
                <a:latin typeface="Constantia" pitchFamily="18" charset="0"/>
              </a:defRPr>
            </a:lvl7pPr>
            <a:lvl8pPr marL="3429000" indent="-228600" fontAlgn="base">
              <a:spcBef>
                <a:spcPct val="0"/>
              </a:spcBef>
              <a:spcAft>
                <a:spcPct val="0"/>
              </a:spcAft>
              <a:defRPr>
                <a:solidFill>
                  <a:schemeClr val="tx1"/>
                </a:solidFill>
                <a:latin typeface="Constantia" pitchFamily="18" charset="0"/>
              </a:defRPr>
            </a:lvl8pPr>
            <a:lvl9pPr marL="3886200" indent="-228600" fontAlgn="base">
              <a:spcBef>
                <a:spcPct val="0"/>
              </a:spcBef>
              <a:spcAft>
                <a:spcPct val="0"/>
              </a:spcAft>
              <a:defRPr>
                <a:solidFill>
                  <a:schemeClr val="tx1"/>
                </a:solidFill>
                <a:latin typeface="Constantia" pitchFamily="18" charset="0"/>
              </a:defRPr>
            </a:lvl9pPr>
          </a:lstStyle>
          <a:p>
            <a:pPr fontAlgn="base">
              <a:spcBef>
                <a:spcPct val="0"/>
              </a:spcBef>
              <a:spcAft>
                <a:spcPct val="0"/>
              </a:spcAft>
              <a:defRPr/>
            </a:pPr>
            <a:fld id="{69A0AFA4-434B-4DE5-921B-F83FFFE23767}" type="slidenum">
              <a:rPr lang="en-US" smtClean="0">
                <a:solidFill>
                  <a:srgbClr val="000000"/>
                </a:solidFill>
                <a:latin typeface="Calibri" pitchFamily="34" charset="0"/>
              </a:rPr>
              <a:pPr fontAlgn="base">
                <a:spcBef>
                  <a:spcPct val="0"/>
                </a:spcBef>
                <a:spcAft>
                  <a:spcPct val="0"/>
                </a:spcAft>
                <a:defRPr/>
              </a:pPr>
              <a:t>29</a:t>
            </a:fld>
            <a:endParaRPr lang="en-US" smtClean="0">
              <a:solidFill>
                <a:srgbClr val="000000"/>
              </a:solidFill>
              <a:latin typeface="Calibri" pitchFamily="34"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276225" indent="-276225" defTabSz="922338" eaLnBrk="1" hangingPunct="1">
              <a:spcBef>
                <a:spcPct val="20000"/>
              </a:spcBef>
              <a:buClr>
                <a:srgbClr val="0BD0D9"/>
              </a:buClr>
              <a:buSzPct val="95000"/>
              <a:buFont typeface="Wingdings 2" pitchFamily="18" charset="2"/>
              <a:buChar char=""/>
            </a:pPr>
            <a:endParaRPr lang="en-US" smtClean="0"/>
          </a:p>
        </p:txBody>
      </p:sp>
      <p:sp>
        <p:nvSpPr>
          <p:cNvPr id="88068"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onstantia" pitchFamily="18" charset="0"/>
              </a:defRPr>
            </a:lvl1pPr>
            <a:lvl2pPr marL="742950" indent="-285750">
              <a:defRPr>
                <a:solidFill>
                  <a:schemeClr val="tx1"/>
                </a:solidFill>
                <a:latin typeface="Constantia" pitchFamily="18" charset="0"/>
              </a:defRPr>
            </a:lvl2pPr>
            <a:lvl3pPr marL="1143000" indent="-228600">
              <a:defRPr>
                <a:solidFill>
                  <a:schemeClr val="tx1"/>
                </a:solidFill>
                <a:latin typeface="Constantia" pitchFamily="18" charset="0"/>
              </a:defRPr>
            </a:lvl3pPr>
            <a:lvl4pPr marL="1600200" indent="-228600">
              <a:defRPr>
                <a:solidFill>
                  <a:schemeClr val="tx1"/>
                </a:solidFill>
                <a:latin typeface="Constantia" pitchFamily="18" charset="0"/>
              </a:defRPr>
            </a:lvl4pPr>
            <a:lvl5pPr marL="2057400" indent="-228600">
              <a:defRPr>
                <a:solidFill>
                  <a:schemeClr val="tx1"/>
                </a:solidFill>
                <a:latin typeface="Constantia" pitchFamily="18" charset="0"/>
              </a:defRPr>
            </a:lvl5pPr>
            <a:lvl6pPr marL="2514600" indent="-228600" fontAlgn="base">
              <a:spcBef>
                <a:spcPct val="0"/>
              </a:spcBef>
              <a:spcAft>
                <a:spcPct val="0"/>
              </a:spcAft>
              <a:defRPr>
                <a:solidFill>
                  <a:schemeClr val="tx1"/>
                </a:solidFill>
                <a:latin typeface="Constantia" pitchFamily="18" charset="0"/>
              </a:defRPr>
            </a:lvl6pPr>
            <a:lvl7pPr marL="2971800" indent="-228600" fontAlgn="base">
              <a:spcBef>
                <a:spcPct val="0"/>
              </a:spcBef>
              <a:spcAft>
                <a:spcPct val="0"/>
              </a:spcAft>
              <a:defRPr>
                <a:solidFill>
                  <a:schemeClr val="tx1"/>
                </a:solidFill>
                <a:latin typeface="Constantia" pitchFamily="18" charset="0"/>
              </a:defRPr>
            </a:lvl7pPr>
            <a:lvl8pPr marL="3429000" indent="-228600" fontAlgn="base">
              <a:spcBef>
                <a:spcPct val="0"/>
              </a:spcBef>
              <a:spcAft>
                <a:spcPct val="0"/>
              </a:spcAft>
              <a:defRPr>
                <a:solidFill>
                  <a:schemeClr val="tx1"/>
                </a:solidFill>
                <a:latin typeface="Constantia" pitchFamily="18" charset="0"/>
              </a:defRPr>
            </a:lvl8pPr>
            <a:lvl9pPr marL="3886200" indent="-228600" fontAlgn="base">
              <a:spcBef>
                <a:spcPct val="0"/>
              </a:spcBef>
              <a:spcAft>
                <a:spcPct val="0"/>
              </a:spcAft>
              <a:defRPr>
                <a:solidFill>
                  <a:schemeClr val="tx1"/>
                </a:solidFill>
                <a:latin typeface="Constantia" pitchFamily="18" charset="0"/>
              </a:defRPr>
            </a:lvl9pPr>
          </a:lstStyle>
          <a:p>
            <a:pPr fontAlgn="base">
              <a:spcBef>
                <a:spcPct val="0"/>
              </a:spcBef>
              <a:spcAft>
                <a:spcPct val="0"/>
              </a:spcAft>
              <a:defRPr/>
            </a:pPr>
            <a:fld id="{063BDD6C-3EFE-4727-8D17-956702F57047}" type="slidenum">
              <a:rPr lang="en-US" smtClean="0">
                <a:solidFill>
                  <a:srgbClr val="000000"/>
                </a:solidFill>
                <a:latin typeface="Calibri" pitchFamily="34" charset="0"/>
              </a:rPr>
              <a:pPr fontAlgn="base">
                <a:spcBef>
                  <a:spcPct val="0"/>
                </a:spcBef>
                <a:spcAft>
                  <a:spcPct val="0"/>
                </a:spcAft>
                <a:defRPr/>
              </a:pPr>
              <a:t>30</a:t>
            </a:fld>
            <a:endParaRPr lang="en-US" smtClean="0">
              <a:solidFill>
                <a:srgbClr val="000000"/>
              </a:solidFill>
              <a:latin typeface="Calibri" pitchFamily="34"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31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276225" indent="-276225" defTabSz="922338" eaLnBrk="1" hangingPunct="1">
              <a:spcBef>
                <a:spcPct val="20000"/>
              </a:spcBef>
              <a:buClr>
                <a:srgbClr val="0BD0D9"/>
              </a:buClr>
              <a:buSzPct val="95000"/>
              <a:buFont typeface="Wingdings 2" pitchFamily="18" charset="2"/>
              <a:buChar char=""/>
            </a:pPr>
            <a:endParaRPr lang="en-US" smtClean="0"/>
          </a:p>
        </p:txBody>
      </p:sp>
      <p:sp>
        <p:nvSpPr>
          <p:cNvPr id="89092"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onstantia" pitchFamily="18" charset="0"/>
              </a:defRPr>
            </a:lvl1pPr>
            <a:lvl2pPr marL="742950" indent="-285750">
              <a:defRPr>
                <a:solidFill>
                  <a:schemeClr val="tx1"/>
                </a:solidFill>
                <a:latin typeface="Constantia" pitchFamily="18" charset="0"/>
              </a:defRPr>
            </a:lvl2pPr>
            <a:lvl3pPr marL="1143000" indent="-228600">
              <a:defRPr>
                <a:solidFill>
                  <a:schemeClr val="tx1"/>
                </a:solidFill>
                <a:latin typeface="Constantia" pitchFamily="18" charset="0"/>
              </a:defRPr>
            </a:lvl3pPr>
            <a:lvl4pPr marL="1600200" indent="-228600">
              <a:defRPr>
                <a:solidFill>
                  <a:schemeClr val="tx1"/>
                </a:solidFill>
                <a:latin typeface="Constantia" pitchFamily="18" charset="0"/>
              </a:defRPr>
            </a:lvl4pPr>
            <a:lvl5pPr marL="2057400" indent="-228600">
              <a:defRPr>
                <a:solidFill>
                  <a:schemeClr val="tx1"/>
                </a:solidFill>
                <a:latin typeface="Constantia" pitchFamily="18" charset="0"/>
              </a:defRPr>
            </a:lvl5pPr>
            <a:lvl6pPr marL="2514600" indent="-228600" fontAlgn="base">
              <a:spcBef>
                <a:spcPct val="0"/>
              </a:spcBef>
              <a:spcAft>
                <a:spcPct val="0"/>
              </a:spcAft>
              <a:defRPr>
                <a:solidFill>
                  <a:schemeClr val="tx1"/>
                </a:solidFill>
                <a:latin typeface="Constantia" pitchFamily="18" charset="0"/>
              </a:defRPr>
            </a:lvl6pPr>
            <a:lvl7pPr marL="2971800" indent="-228600" fontAlgn="base">
              <a:spcBef>
                <a:spcPct val="0"/>
              </a:spcBef>
              <a:spcAft>
                <a:spcPct val="0"/>
              </a:spcAft>
              <a:defRPr>
                <a:solidFill>
                  <a:schemeClr val="tx1"/>
                </a:solidFill>
                <a:latin typeface="Constantia" pitchFamily="18" charset="0"/>
              </a:defRPr>
            </a:lvl7pPr>
            <a:lvl8pPr marL="3429000" indent="-228600" fontAlgn="base">
              <a:spcBef>
                <a:spcPct val="0"/>
              </a:spcBef>
              <a:spcAft>
                <a:spcPct val="0"/>
              </a:spcAft>
              <a:defRPr>
                <a:solidFill>
                  <a:schemeClr val="tx1"/>
                </a:solidFill>
                <a:latin typeface="Constantia" pitchFamily="18" charset="0"/>
              </a:defRPr>
            </a:lvl8pPr>
            <a:lvl9pPr marL="3886200" indent="-228600" fontAlgn="base">
              <a:spcBef>
                <a:spcPct val="0"/>
              </a:spcBef>
              <a:spcAft>
                <a:spcPct val="0"/>
              </a:spcAft>
              <a:defRPr>
                <a:solidFill>
                  <a:schemeClr val="tx1"/>
                </a:solidFill>
                <a:latin typeface="Constantia" pitchFamily="18" charset="0"/>
              </a:defRPr>
            </a:lvl9pPr>
          </a:lstStyle>
          <a:p>
            <a:pPr fontAlgn="base">
              <a:spcBef>
                <a:spcPct val="0"/>
              </a:spcBef>
              <a:spcAft>
                <a:spcPct val="0"/>
              </a:spcAft>
              <a:defRPr/>
            </a:pPr>
            <a:fld id="{F9BFA50B-DA37-444D-8A75-ECA6851C0320}" type="slidenum">
              <a:rPr lang="en-US" smtClean="0">
                <a:solidFill>
                  <a:srgbClr val="000000"/>
                </a:solidFill>
                <a:latin typeface="Calibri" pitchFamily="34" charset="0"/>
              </a:rPr>
              <a:pPr fontAlgn="base">
                <a:spcBef>
                  <a:spcPct val="0"/>
                </a:spcBef>
                <a:spcAft>
                  <a:spcPct val="0"/>
                </a:spcAft>
                <a:defRPr/>
              </a:pPr>
              <a:t>31</a:t>
            </a:fld>
            <a:endParaRPr lang="en-US" smtClean="0">
              <a:solidFill>
                <a:srgbClr val="000000"/>
              </a:solidFill>
              <a:latin typeface="Calibri" pitchFamily="34"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62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
        <p:nvSpPr>
          <p:cNvPr id="92164"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onstantia" pitchFamily="18" charset="0"/>
              </a:defRPr>
            </a:lvl1pPr>
            <a:lvl2pPr marL="742950" indent="-285750">
              <a:defRPr>
                <a:solidFill>
                  <a:schemeClr val="tx1"/>
                </a:solidFill>
                <a:latin typeface="Constantia" pitchFamily="18" charset="0"/>
              </a:defRPr>
            </a:lvl2pPr>
            <a:lvl3pPr marL="1143000" indent="-228600">
              <a:defRPr>
                <a:solidFill>
                  <a:schemeClr val="tx1"/>
                </a:solidFill>
                <a:latin typeface="Constantia" pitchFamily="18" charset="0"/>
              </a:defRPr>
            </a:lvl3pPr>
            <a:lvl4pPr marL="1600200" indent="-228600">
              <a:defRPr>
                <a:solidFill>
                  <a:schemeClr val="tx1"/>
                </a:solidFill>
                <a:latin typeface="Constantia" pitchFamily="18" charset="0"/>
              </a:defRPr>
            </a:lvl4pPr>
            <a:lvl5pPr marL="2057400" indent="-228600">
              <a:defRPr>
                <a:solidFill>
                  <a:schemeClr val="tx1"/>
                </a:solidFill>
                <a:latin typeface="Constantia" pitchFamily="18" charset="0"/>
              </a:defRPr>
            </a:lvl5pPr>
            <a:lvl6pPr marL="2514600" indent="-228600" fontAlgn="base">
              <a:spcBef>
                <a:spcPct val="0"/>
              </a:spcBef>
              <a:spcAft>
                <a:spcPct val="0"/>
              </a:spcAft>
              <a:defRPr>
                <a:solidFill>
                  <a:schemeClr val="tx1"/>
                </a:solidFill>
                <a:latin typeface="Constantia" pitchFamily="18" charset="0"/>
              </a:defRPr>
            </a:lvl6pPr>
            <a:lvl7pPr marL="2971800" indent="-228600" fontAlgn="base">
              <a:spcBef>
                <a:spcPct val="0"/>
              </a:spcBef>
              <a:spcAft>
                <a:spcPct val="0"/>
              </a:spcAft>
              <a:defRPr>
                <a:solidFill>
                  <a:schemeClr val="tx1"/>
                </a:solidFill>
                <a:latin typeface="Constantia" pitchFamily="18" charset="0"/>
              </a:defRPr>
            </a:lvl7pPr>
            <a:lvl8pPr marL="3429000" indent="-228600" fontAlgn="base">
              <a:spcBef>
                <a:spcPct val="0"/>
              </a:spcBef>
              <a:spcAft>
                <a:spcPct val="0"/>
              </a:spcAft>
              <a:defRPr>
                <a:solidFill>
                  <a:schemeClr val="tx1"/>
                </a:solidFill>
                <a:latin typeface="Constantia" pitchFamily="18" charset="0"/>
              </a:defRPr>
            </a:lvl8pPr>
            <a:lvl9pPr marL="3886200" indent="-228600" fontAlgn="base">
              <a:spcBef>
                <a:spcPct val="0"/>
              </a:spcBef>
              <a:spcAft>
                <a:spcPct val="0"/>
              </a:spcAft>
              <a:defRPr>
                <a:solidFill>
                  <a:schemeClr val="tx1"/>
                </a:solidFill>
                <a:latin typeface="Constantia" pitchFamily="18" charset="0"/>
              </a:defRPr>
            </a:lvl9pPr>
          </a:lstStyle>
          <a:p>
            <a:pPr fontAlgn="base">
              <a:spcBef>
                <a:spcPct val="0"/>
              </a:spcBef>
              <a:spcAft>
                <a:spcPct val="0"/>
              </a:spcAft>
              <a:defRPr/>
            </a:pPr>
            <a:fld id="{423D245D-13B2-4675-8F41-69A7FB2F9E20}" type="slidenum">
              <a:rPr lang="en-US" smtClean="0">
                <a:solidFill>
                  <a:srgbClr val="000000"/>
                </a:solidFill>
                <a:latin typeface="Calibri" pitchFamily="34" charset="0"/>
              </a:rPr>
              <a:pPr fontAlgn="base">
                <a:spcBef>
                  <a:spcPct val="0"/>
                </a:spcBef>
                <a:spcAft>
                  <a:spcPct val="0"/>
                </a:spcAft>
                <a:defRPr/>
              </a:pPr>
              <a:t>33</a:t>
            </a:fld>
            <a:endParaRPr lang="en-US" smtClean="0">
              <a:solidFill>
                <a:srgbClr val="000000"/>
              </a:solidFill>
              <a:latin typeface="Calibri" pitchFamily="34"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72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
        <p:nvSpPr>
          <p:cNvPr id="93188"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onstantia" pitchFamily="18" charset="0"/>
              </a:defRPr>
            </a:lvl1pPr>
            <a:lvl2pPr marL="742950" indent="-285750">
              <a:defRPr>
                <a:solidFill>
                  <a:schemeClr val="tx1"/>
                </a:solidFill>
                <a:latin typeface="Constantia" pitchFamily="18" charset="0"/>
              </a:defRPr>
            </a:lvl2pPr>
            <a:lvl3pPr marL="1143000" indent="-228600">
              <a:defRPr>
                <a:solidFill>
                  <a:schemeClr val="tx1"/>
                </a:solidFill>
                <a:latin typeface="Constantia" pitchFamily="18" charset="0"/>
              </a:defRPr>
            </a:lvl3pPr>
            <a:lvl4pPr marL="1600200" indent="-228600">
              <a:defRPr>
                <a:solidFill>
                  <a:schemeClr val="tx1"/>
                </a:solidFill>
                <a:latin typeface="Constantia" pitchFamily="18" charset="0"/>
              </a:defRPr>
            </a:lvl4pPr>
            <a:lvl5pPr marL="2057400" indent="-228600">
              <a:defRPr>
                <a:solidFill>
                  <a:schemeClr val="tx1"/>
                </a:solidFill>
                <a:latin typeface="Constantia" pitchFamily="18" charset="0"/>
              </a:defRPr>
            </a:lvl5pPr>
            <a:lvl6pPr marL="2514600" indent="-228600" fontAlgn="base">
              <a:spcBef>
                <a:spcPct val="0"/>
              </a:spcBef>
              <a:spcAft>
                <a:spcPct val="0"/>
              </a:spcAft>
              <a:defRPr>
                <a:solidFill>
                  <a:schemeClr val="tx1"/>
                </a:solidFill>
                <a:latin typeface="Constantia" pitchFamily="18" charset="0"/>
              </a:defRPr>
            </a:lvl6pPr>
            <a:lvl7pPr marL="2971800" indent="-228600" fontAlgn="base">
              <a:spcBef>
                <a:spcPct val="0"/>
              </a:spcBef>
              <a:spcAft>
                <a:spcPct val="0"/>
              </a:spcAft>
              <a:defRPr>
                <a:solidFill>
                  <a:schemeClr val="tx1"/>
                </a:solidFill>
                <a:latin typeface="Constantia" pitchFamily="18" charset="0"/>
              </a:defRPr>
            </a:lvl7pPr>
            <a:lvl8pPr marL="3429000" indent="-228600" fontAlgn="base">
              <a:spcBef>
                <a:spcPct val="0"/>
              </a:spcBef>
              <a:spcAft>
                <a:spcPct val="0"/>
              </a:spcAft>
              <a:defRPr>
                <a:solidFill>
                  <a:schemeClr val="tx1"/>
                </a:solidFill>
                <a:latin typeface="Constantia" pitchFamily="18" charset="0"/>
              </a:defRPr>
            </a:lvl8pPr>
            <a:lvl9pPr marL="3886200" indent="-228600" fontAlgn="base">
              <a:spcBef>
                <a:spcPct val="0"/>
              </a:spcBef>
              <a:spcAft>
                <a:spcPct val="0"/>
              </a:spcAft>
              <a:defRPr>
                <a:solidFill>
                  <a:schemeClr val="tx1"/>
                </a:solidFill>
                <a:latin typeface="Constantia" pitchFamily="18" charset="0"/>
              </a:defRPr>
            </a:lvl9pPr>
          </a:lstStyle>
          <a:p>
            <a:pPr fontAlgn="base">
              <a:spcBef>
                <a:spcPct val="0"/>
              </a:spcBef>
              <a:spcAft>
                <a:spcPct val="0"/>
              </a:spcAft>
              <a:defRPr/>
            </a:pPr>
            <a:fld id="{20751631-0DBD-4A44-95C6-52F63F39437F}" type="slidenum">
              <a:rPr lang="en-US" smtClean="0">
                <a:solidFill>
                  <a:srgbClr val="000000"/>
                </a:solidFill>
                <a:latin typeface="Calibri" pitchFamily="34" charset="0"/>
              </a:rPr>
              <a:pPr fontAlgn="base">
                <a:spcBef>
                  <a:spcPct val="0"/>
                </a:spcBef>
                <a:spcAft>
                  <a:spcPct val="0"/>
                </a:spcAft>
                <a:defRPr/>
              </a:pPr>
              <a:t>37</a:t>
            </a:fld>
            <a:endParaRPr lang="en-US" smtClean="0">
              <a:solidFill>
                <a:srgbClr val="000000"/>
              </a:solidFill>
              <a:latin typeface="Calibri"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86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
        <p:nvSpPr>
          <p:cNvPr id="64516"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onstantia" pitchFamily="18" charset="0"/>
              </a:defRPr>
            </a:lvl1pPr>
            <a:lvl2pPr marL="742950" indent="-285750">
              <a:defRPr>
                <a:solidFill>
                  <a:schemeClr val="tx1"/>
                </a:solidFill>
                <a:latin typeface="Constantia" pitchFamily="18" charset="0"/>
              </a:defRPr>
            </a:lvl2pPr>
            <a:lvl3pPr marL="1143000" indent="-228600">
              <a:defRPr>
                <a:solidFill>
                  <a:schemeClr val="tx1"/>
                </a:solidFill>
                <a:latin typeface="Constantia" pitchFamily="18" charset="0"/>
              </a:defRPr>
            </a:lvl3pPr>
            <a:lvl4pPr marL="1600200" indent="-228600">
              <a:defRPr>
                <a:solidFill>
                  <a:schemeClr val="tx1"/>
                </a:solidFill>
                <a:latin typeface="Constantia" pitchFamily="18" charset="0"/>
              </a:defRPr>
            </a:lvl4pPr>
            <a:lvl5pPr marL="2057400" indent="-228600">
              <a:defRPr>
                <a:solidFill>
                  <a:schemeClr val="tx1"/>
                </a:solidFill>
                <a:latin typeface="Constantia" pitchFamily="18" charset="0"/>
              </a:defRPr>
            </a:lvl5pPr>
            <a:lvl6pPr marL="2514600" indent="-228600" fontAlgn="base">
              <a:spcBef>
                <a:spcPct val="0"/>
              </a:spcBef>
              <a:spcAft>
                <a:spcPct val="0"/>
              </a:spcAft>
              <a:defRPr>
                <a:solidFill>
                  <a:schemeClr val="tx1"/>
                </a:solidFill>
                <a:latin typeface="Constantia" pitchFamily="18" charset="0"/>
              </a:defRPr>
            </a:lvl6pPr>
            <a:lvl7pPr marL="2971800" indent="-228600" fontAlgn="base">
              <a:spcBef>
                <a:spcPct val="0"/>
              </a:spcBef>
              <a:spcAft>
                <a:spcPct val="0"/>
              </a:spcAft>
              <a:defRPr>
                <a:solidFill>
                  <a:schemeClr val="tx1"/>
                </a:solidFill>
                <a:latin typeface="Constantia" pitchFamily="18" charset="0"/>
              </a:defRPr>
            </a:lvl7pPr>
            <a:lvl8pPr marL="3429000" indent="-228600" fontAlgn="base">
              <a:spcBef>
                <a:spcPct val="0"/>
              </a:spcBef>
              <a:spcAft>
                <a:spcPct val="0"/>
              </a:spcAft>
              <a:defRPr>
                <a:solidFill>
                  <a:schemeClr val="tx1"/>
                </a:solidFill>
                <a:latin typeface="Constantia" pitchFamily="18" charset="0"/>
              </a:defRPr>
            </a:lvl8pPr>
            <a:lvl9pPr marL="3886200" indent="-228600" fontAlgn="base">
              <a:spcBef>
                <a:spcPct val="0"/>
              </a:spcBef>
              <a:spcAft>
                <a:spcPct val="0"/>
              </a:spcAft>
              <a:defRPr>
                <a:solidFill>
                  <a:schemeClr val="tx1"/>
                </a:solidFill>
                <a:latin typeface="Constantia" pitchFamily="18" charset="0"/>
              </a:defRPr>
            </a:lvl9pPr>
          </a:lstStyle>
          <a:p>
            <a:pPr fontAlgn="base">
              <a:spcBef>
                <a:spcPct val="0"/>
              </a:spcBef>
              <a:spcAft>
                <a:spcPct val="0"/>
              </a:spcAft>
              <a:defRPr/>
            </a:pPr>
            <a:fld id="{CF146BDE-E2AA-4D9B-9D8F-CB28E5AEDB9E}" type="slidenum">
              <a:rPr lang="en-US" smtClean="0">
                <a:latin typeface="Calibri" pitchFamily="34" charset="0"/>
              </a:rPr>
              <a:pPr fontAlgn="base">
                <a:spcBef>
                  <a:spcPct val="0"/>
                </a:spcBef>
                <a:spcAft>
                  <a:spcPct val="0"/>
                </a:spcAft>
                <a:defRPr/>
              </a:pPr>
              <a:t>4</a:t>
            </a:fld>
            <a:endParaRPr lang="en-US" smtClean="0">
              <a:latin typeface="Calibri" pitchFamily="34"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52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
        <p:nvSpPr>
          <p:cNvPr id="91140"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onstantia" pitchFamily="18" charset="0"/>
              </a:defRPr>
            </a:lvl1pPr>
            <a:lvl2pPr marL="742950" indent="-285750">
              <a:defRPr>
                <a:solidFill>
                  <a:schemeClr val="tx1"/>
                </a:solidFill>
                <a:latin typeface="Constantia" pitchFamily="18" charset="0"/>
              </a:defRPr>
            </a:lvl2pPr>
            <a:lvl3pPr marL="1143000" indent="-228600">
              <a:defRPr>
                <a:solidFill>
                  <a:schemeClr val="tx1"/>
                </a:solidFill>
                <a:latin typeface="Constantia" pitchFamily="18" charset="0"/>
              </a:defRPr>
            </a:lvl3pPr>
            <a:lvl4pPr marL="1600200" indent="-228600">
              <a:defRPr>
                <a:solidFill>
                  <a:schemeClr val="tx1"/>
                </a:solidFill>
                <a:latin typeface="Constantia" pitchFamily="18" charset="0"/>
              </a:defRPr>
            </a:lvl4pPr>
            <a:lvl5pPr marL="2057400" indent="-228600">
              <a:defRPr>
                <a:solidFill>
                  <a:schemeClr val="tx1"/>
                </a:solidFill>
                <a:latin typeface="Constantia" pitchFamily="18" charset="0"/>
              </a:defRPr>
            </a:lvl5pPr>
            <a:lvl6pPr marL="2514600" indent="-228600" fontAlgn="base">
              <a:spcBef>
                <a:spcPct val="0"/>
              </a:spcBef>
              <a:spcAft>
                <a:spcPct val="0"/>
              </a:spcAft>
              <a:defRPr>
                <a:solidFill>
                  <a:schemeClr val="tx1"/>
                </a:solidFill>
                <a:latin typeface="Constantia" pitchFamily="18" charset="0"/>
              </a:defRPr>
            </a:lvl6pPr>
            <a:lvl7pPr marL="2971800" indent="-228600" fontAlgn="base">
              <a:spcBef>
                <a:spcPct val="0"/>
              </a:spcBef>
              <a:spcAft>
                <a:spcPct val="0"/>
              </a:spcAft>
              <a:defRPr>
                <a:solidFill>
                  <a:schemeClr val="tx1"/>
                </a:solidFill>
                <a:latin typeface="Constantia" pitchFamily="18" charset="0"/>
              </a:defRPr>
            </a:lvl7pPr>
            <a:lvl8pPr marL="3429000" indent="-228600" fontAlgn="base">
              <a:spcBef>
                <a:spcPct val="0"/>
              </a:spcBef>
              <a:spcAft>
                <a:spcPct val="0"/>
              </a:spcAft>
              <a:defRPr>
                <a:solidFill>
                  <a:schemeClr val="tx1"/>
                </a:solidFill>
                <a:latin typeface="Constantia" pitchFamily="18" charset="0"/>
              </a:defRPr>
            </a:lvl8pPr>
            <a:lvl9pPr marL="3886200" indent="-228600" fontAlgn="base">
              <a:spcBef>
                <a:spcPct val="0"/>
              </a:spcBef>
              <a:spcAft>
                <a:spcPct val="0"/>
              </a:spcAft>
              <a:defRPr>
                <a:solidFill>
                  <a:schemeClr val="tx1"/>
                </a:solidFill>
                <a:latin typeface="Constantia" pitchFamily="18" charset="0"/>
              </a:defRPr>
            </a:lvl9pPr>
          </a:lstStyle>
          <a:p>
            <a:pPr fontAlgn="base">
              <a:spcBef>
                <a:spcPct val="0"/>
              </a:spcBef>
              <a:spcAft>
                <a:spcPct val="0"/>
              </a:spcAft>
              <a:defRPr/>
            </a:pPr>
            <a:fld id="{08422E73-4AD8-460D-AAC5-898BD778F556}" type="slidenum">
              <a:rPr lang="en-US" smtClean="0">
                <a:latin typeface="Calibri" pitchFamily="34" charset="0"/>
              </a:rPr>
              <a:pPr fontAlgn="base">
                <a:spcBef>
                  <a:spcPct val="0"/>
                </a:spcBef>
                <a:spcAft>
                  <a:spcPct val="0"/>
                </a:spcAft>
                <a:defRPr/>
              </a:pPr>
              <a:t>44</a:t>
            </a:fld>
            <a:endParaRPr lang="en-US" smtClean="0">
              <a:latin typeface="Calibri" pitchFamily="34"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83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
        <p:nvSpPr>
          <p:cNvPr id="94212"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onstantia" pitchFamily="18" charset="0"/>
              </a:defRPr>
            </a:lvl1pPr>
            <a:lvl2pPr marL="742950" indent="-285750">
              <a:defRPr>
                <a:solidFill>
                  <a:schemeClr val="tx1"/>
                </a:solidFill>
                <a:latin typeface="Constantia" pitchFamily="18" charset="0"/>
              </a:defRPr>
            </a:lvl2pPr>
            <a:lvl3pPr marL="1143000" indent="-228600">
              <a:defRPr>
                <a:solidFill>
                  <a:schemeClr val="tx1"/>
                </a:solidFill>
                <a:latin typeface="Constantia" pitchFamily="18" charset="0"/>
              </a:defRPr>
            </a:lvl3pPr>
            <a:lvl4pPr marL="1600200" indent="-228600">
              <a:defRPr>
                <a:solidFill>
                  <a:schemeClr val="tx1"/>
                </a:solidFill>
                <a:latin typeface="Constantia" pitchFamily="18" charset="0"/>
              </a:defRPr>
            </a:lvl4pPr>
            <a:lvl5pPr marL="2057400" indent="-228600">
              <a:defRPr>
                <a:solidFill>
                  <a:schemeClr val="tx1"/>
                </a:solidFill>
                <a:latin typeface="Constantia" pitchFamily="18" charset="0"/>
              </a:defRPr>
            </a:lvl5pPr>
            <a:lvl6pPr marL="2514600" indent="-228600" fontAlgn="base">
              <a:spcBef>
                <a:spcPct val="0"/>
              </a:spcBef>
              <a:spcAft>
                <a:spcPct val="0"/>
              </a:spcAft>
              <a:defRPr>
                <a:solidFill>
                  <a:schemeClr val="tx1"/>
                </a:solidFill>
                <a:latin typeface="Constantia" pitchFamily="18" charset="0"/>
              </a:defRPr>
            </a:lvl6pPr>
            <a:lvl7pPr marL="2971800" indent="-228600" fontAlgn="base">
              <a:spcBef>
                <a:spcPct val="0"/>
              </a:spcBef>
              <a:spcAft>
                <a:spcPct val="0"/>
              </a:spcAft>
              <a:defRPr>
                <a:solidFill>
                  <a:schemeClr val="tx1"/>
                </a:solidFill>
                <a:latin typeface="Constantia" pitchFamily="18" charset="0"/>
              </a:defRPr>
            </a:lvl7pPr>
            <a:lvl8pPr marL="3429000" indent="-228600" fontAlgn="base">
              <a:spcBef>
                <a:spcPct val="0"/>
              </a:spcBef>
              <a:spcAft>
                <a:spcPct val="0"/>
              </a:spcAft>
              <a:defRPr>
                <a:solidFill>
                  <a:schemeClr val="tx1"/>
                </a:solidFill>
                <a:latin typeface="Constantia" pitchFamily="18" charset="0"/>
              </a:defRPr>
            </a:lvl8pPr>
            <a:lvl9pPr marL="3886200" indent="-228600" fontAlgn="base">
              <a:spcBef>
                <a:spcPct val="0"/>
              </a:spcBef>
              <a:spcAft>
                <a:spcPct val="0"/>
              </a:spcAft>
              <a:defRPr>
                <a:solidFill>
                  <a:schemeClr val="tx1"/>
                </a:solidFill>
                <a:latin typeface="Constantia" pitchFamily="18" charset="0"/>
              </a:defRPr>
            </a:lvl9pPr>
          </a:lstStyle>
          <a:p>
            <a:pPr fontAlgn="base">
              <a:spcBef>
                <a:spcPct val="0"/>
              </a:spcBef>
              <a:spcAft>
                <a:spcPct val="0"/>
              </a:spcAft>
              <a:defRPr/>
            </a:pPr>
            <a:fld id="{4920A83A-7D83-4959-B124-7149603FB550}" type="slidenum">
              <a:rPr lang="en-US" smtClean="0">
                <a:solidFill>
                  <a:srgbClr val="000000"/>
                </a:solidFill>
                <a:latin typeface="Calibri" pitchFamily="34" charset="0"/>
              </a:rPr>
              <a:pPr fontAlgn="base">
                <a:spcBef>
                  <a:spcPct val="0"/>
                </a:spcBef>
                <a:spcAft>
                  <a:spcPct val="0"/>
                </a:spcAft>
                <a:defRPr/>
              </a:pPr>
              <a:t>45</a:t>
            </a:fld>
            <a:endParaRPr lang="en-US" smtClean="0">
              <a:solidFill>
                <a:srgbClr val="000000"/>
              </a:solidFill>
              <a:latin typeface="Calibri" pitchFamily="34"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93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
        <p:nvSpPr>
          <p:cNvPr id="95236"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onstantia" pitchFamily="18" charset="0"/>
              </a:defRPr>
            </a:lvl1pPr>
            <a:lvl2pPr marL="742950" indent="-285750">
              <a:defRPr>
                <a:solidFill>
                  <a:schemeClr val="tx1"/>
                </a:solidFill>
                <a:latin typeface="Constantia" pitchFamily="18" charset="0"/>
              </a:defRPr>
            </a:lvl2pPr>
            <a:lvl3pPr marL="1143000" indent="-228600">
              <a:defRPr>
                <a:solidFill>
                  <a:schemeClr val="tx1"/>
                </a:solidFill>
                <a:latin typeface="Constantia" pitchFamily="18" charset="0"/>
              </a:defRPr>
            </a:lvl3pPr>
            <a:lvl4pPr marL="1600200" indent="-228600">
              <a:defRPr>
                <a:solidFill>
                  <a:schemeClr val="tx1"/>
                </a:solidFill>
                <a:latin typeface="Constantia" pitchFamily="18" charset="0"/>
              </a:defRPr>
            </a:lvl4pPr>
            <a:lvl5pPr marL="2057400" indent="-228600">
              <a:defRPr>
                <a:solidFill>
                  <a:schemeClr val="tx1"/>
                </a:solidFill>
                <a:latin typeface="Constantia" pitchFamily="18" charset="0"/>
              </a:defRPr>
            </a:lvl5pPr>
            <a:lvl6pPr marL="2514600" indent="-228600" fontAlgn="base">
              <a:spcBef>
                <a:spcPct val="0"/>
              </a:spcBef>
              <a:spcAft>
                <a:spcPct val="0"/>
              </a:spcAft>
              <a:defRPr>
                <a:solidFill>
                  <a:schemeClr val="tx1"/>
                </a:solidFill>
                <a:latin typeface="Constantia" pitchFamily="18" charset="0"/>
              </a:defRPr>
            </a:lvl6pPr>
            <a:lvl7pPr marL="2971800" indent="-228600" fontAlgn="base">
              <a:spcBef>
                <a:spcPct val="0"/>
              </a:spcBef>
              <a:spcAft>
                <a:spcPct val="0"/>
              </a:spcAft>
              <a:defRPr>
                <a:solidFill>
                  <a:schemeClr val="tx1"/>
                </a:solidFill>
                <a:latin typeface="Constantia" pitchFamily="18" charset="0"/>
              </a:defRPr>
            </a:lvl7pPr>
            <a:lvl8pPr marL="3429000" indent="-228600" fontAlgn="base">
              <a:spcBef>
                <a:spcPct val="0"/>
              </a:spcBef>
              <a:spcAft>
                <a:spcPct val="0"/>
              </a:spcAft>
              <a:defRPr>
                <a:solidFill>
                  <a:schemeClr val="tx1"/>
                </a:solidFill>
                <a:latin typeface="Constantia" pitchFamily="18" charset="0"/>
              </a:defRPr>
            </a:lvl8pPr>
            <a:lvl9pPr marL="3886200" indent="-228600" fontAlgn="base">
              <a:spcBef>
                <a:spcPct val="0"/>
              </a:spcBef>
              <a:spcAft>
                <a:spcPct val="0"/>
              </a:spcAft>
              <a:defRPr>
                <a:solidFill>
                  <a:schemeClr val="tx1"/>
                </a:solidFill>
                <a:latin typeface="Constantia" pitchFamily="18" charset="0"/>
              </a:defRPr>
            </a:lvl9pPr>
          </a:lstStyle>
          <a:p>
            <a:pPr fontAlgn="base">
              <a:spcBef>
                <a:spcPct val="0"/>
              </a:spcBef>
              <a:spcAft>
                <a:spcPct val="0"/>
              </a:spcAft>
              <a:defRPr/>
            </a:pPr>
            <a:fld id="{9919E8EC-D292-4B5E-AAB8-5A8EC6B078E9}" type="slidenum">
              <a:rPr lang="en-US" smtClean="0">
                <a:solidFill>
                  <a:srgbClr val="000000"/>
                </a:solidFill>
                <a:latin typeface="Calibri" pitchFamily="34" charset="0"/>
              </a:rPr>
              <a:pPr fontAlgn="base">
                <a:spcBef>
                  <a:spcPct val="0"/>
                </a:spcBef>
                <a:spcAft>
                  <a:spcPct val="0"/>
                </a:spcAft>
                <a:defRPr/>
              </a:pPr>
              <a:t>46</a:t>
            </a:fld>
            <a:endParaRPr lang="en-US" smtClean="0">
              <a:solidFill>
                <a:srgbClr val="000000"/>
              </a:solidFill>
              <a:latin typeface="Calibri" pitchFamily="34"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03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
        <p:nvSpPr>
          <p:cNvPr id="96260"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onstantia" pitchFamily="18" charset="0"/>
              </a:defRPr>
            </a:lvl1pPr>
            <a:lvl2pPr marL="742950" indent="-285750">
              <a:defRPr>
                <a:solidFill>
                  <a:schemeClr val="tx1"/>
                </a:solidFill>
                <a:latin typeface="Constantia" pitchFamily="18" charset="0"/>
              </a:defRPr>
            </a:lvl2pPr>
            <a:lvl3pPr marL="1143000" indent="-228600">
              <a:defRPr>
                <a:solidFill>
                  <a:schemeClr val="tx1"/>
                </a:solidFill>
                <a:latin typeface="Constantia" pitchFamily="18" charset="0"/>
              </a:defRPr>
            </a:lvl3pPr>
            <a:lvl4pPr marL="1600200" indent="-228600">
              <a:defRPr>
                <a:solidFill>
                  <a:schemeClr val="tx1"/>
                </a:solidFill>
                <a:latin typeface="Constantia" pitchFamily="18" charset="0"/>
              </a:defRPr>
            </a:lvl4pPr>
            <a:lvl5pPr marL="2057400" indent="-228600">
              <a:defRPr>
                <a:solidFill>
                  <a:schemeClr val="tx1"/>
                </a:solidFill>
                <a:latin typeface="Constantia" pitchFamily="18" charset="0"/>
              </a:defRPr>
            </a:lvl5pPr>
            <a:lvl6pPr marL="2514600" indent="-228600" fontAlgn="base">
              <a:spcBef>
                <a:spcPct val="0"/>
              </a:spcBef>
              <a:spcAft>
                <a:spcPct val="0"/>
              </a:spcAft>
              <a:defRPr>
                <a:solidFill>
                  <a:schemeClr val="tx1"/>
                </a:solidFill>
                <a:latin typeface="Constantia" pitchFamily="18" charset="0"/>
              </a:defRPr>
            </a:lvl6pPr>
            <a:lvl7pPr marL="2971800" indent="-228600" fontAlgn="base">
              <a:spcBef>
                <a:spcPct val="0"/>
              </a:spcBef>
              <a:spcAft>
                <a:spcPct val="0"/>
              </a:spcAft>
              <a:defRPr>
                <a:solidFill>
                  <a:schemeClr val="tx1"/>
                </a:solidFill>
                <a:latin typeface="Constantia" pitchFamily="18" charset="0"/>
              </a:defRPr>
            </a:lvl7pPr>
            <a:lvl8pPr marL="3429000" indent="-228600" fontAlgn="base">
              <a:spcBef>
                <a:spcPct val="0"/>
              </a:spcBef>
              <a:spcAft>
                <a:spcPct val="0"/>
              </a:spcAft>
              <a:defRPr>
                <a:solidFill>
                  <a:schemeClr val="tx1"/>
                </a:solidFill>
                <a:latin typeface="Constantia" pitchFamily="18" charset="0"/>
              </a:defRPr>
            </a:lvl8pPr>
            <a:lvl9pPr marL="3886200" indent="-228600" fontAlgn="base">
              <a:spcBef>
                <a:spcPct val="0"/>
              </a:spcBef>
              <a:spcAft>
                <a:spcPct val="0"/>
              </a:spcAft>
              <a:defRPr>
                <a:solidFill>
                  <a:schemeClr val="tx1"/>
                </a:solidFill>
                <a:latin typeface="Constantia" pitchFamily="18" charset="0"/>
              </a:defRPr>
            </a:lvl9pPr>
          </a:lstStyle>
          <a:p>
            <a:pPr fontAlgn="base">
              <a:spcBef>
                <a:spcPct val="0"/>
              </a:spcBef>
              <a:spcAft>
                <a:spcPct val="0"/>
              </a:spcAft>
              <a:defRPr/>
            </a:pPr>
            <a:fld id="{61BC195A-2A42-45F5-9DC1-AE8CF500F951}" type="slidenum">
              <a:rPr lang="en-US" smtClean="0">
                <a:solidFill>
                  <a:srgbClr val="000000"/>
                </a:solidFill>
                <a:latin typeface="Calibri" pitchFamily="34" charset="0"/>
              </a:rPr>
              <a:pPr fontAlgn="base">
                <a:spcBef>
                  <a:spcPct val="0"/>
                </a:spcBef>
                <a:spcAft>
                  <a:spcPct val="0"/>
                </a:spcAft>
                <a:defRPr/>
              </a:pPr>
              <a:t>47</a:t>
            </a:fld>
            <a:endParaRPr lang="en-US" smtClean="0">
              <a:solidFill>
                <a:srgbClr val="000000"/>
              </a:solidFill>
              <a:latin typeface="Calibri" pitchFamily="34"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24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
        <p:nvSpPr>
          <p:cNvPr id="98308"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onstantia" pitchFamily="18" charset="0"/>
              </a:defRPr>
            </a:lvl1pPr>
            <a:lvl2pPr marL="742950" indent="-285750">
              <a:defRPr>
                <a:solidFill>
                  <a:schemeClr val="tx1"/>
                </a:solidFill>
                <a:latin typeface="Constantia" pitchFamily="18" charset="0"/>
              </a:defRPr>
            </a:lvl2pPr>
            <a:lvl3pPr marL="1143000" indent="-228600">
              <a:defRPr>
                <a:solidFill>
                  <a:schemeClr val="tx1"/>
                </a:solidFill>
                <a:latin typeface="Constantia" pitchFamily="18" charset="0"/>
              </a:defRPr>
            </a:lvl3pPr>
            <a:lvl4pPr marL="1600200" indent="-228600">
              <a:defRPr>
                <a:solidFill>
                  <a:schemeClr val="tx1"/>
                </a:solidFill>
                <a:latin typeface="Constantia" pitchFamily="18" charset="0"/>
              </a:defRPr>
            </a:lvl4pPr>
            <a:lvl5pPr marL="2057400" indent="-228600">
              <a:defRPr>
                <a:solidFill>
                  <a:schemeClr val="tx1"/>
                </a:solidFill>
                <a:latin typeface="Constantia" pitchFamily="18" charset="0"/>
              </a:defRPr>
            </a:lvl5pPr>
            <a:lvl6pPr marL="2514600" indent="-228600" fontAlgn="base">
              <a:spcBef>
                <a:spcPct val="0"/>
              </a:spcBef>
              <a:spcAft>
                <a:spcPct val="0"/>
              </a:spcAft>
              <a:defRPr>
                <a:solidFill>
                  <a:schemeClr val="tx1"/>
                </a:solidFill>
                <a:latin typeface="Constantia" pitchFamily="18" charset="0"/>
              </a:defRPr>
            </a:lvl6pPr>
            <a:lvl7pPr marL="2971800" indent="-228600" fontAlgn="base">
              <a:spcBef>
                <a:spcPct val="0"/>
              </a:spcBef>
              <a:spcAft>
                <a:spcPct val="0"/>
              </a:spcAft>
              <a:defRPr>
                <a:solidFill>
                  <a:schemeClr val="tx1"/>
                </a:solidFill>
                <a:latin typeface="Constantia" pitchFamily="18" charset="0"/>
              </a:defRPr>
            </a:lvl7pPr>
            <a:lvl8pPr marL="3429000" indent="-228600" fontAlgn="base">
              <a:spcBef>
                <a:spcPct val="0"/>
              </a:spcBef>
              <a:spcAft>
                <a:spcPct val="0"/>
              </a:spcAft>
              <a:defRPr>
                <a:solidFill>
                  <a:schemeClr val="tx1"/>
                </a:solidFill>
                <a:latin typeface="Constantia" pitchFamily="18" charset="0"/>
              </a:defRPr>
            </a:lvl8pPr>
            <a:lvl9pPr marL="3886200" indent="-228600" fontAlgn="base">
              <a:spcBef>
                <a:spcPct val="0"/>
              </a:spcBef>
              <a:spcAft>
                <a:spcPct val="0"/>
              </a:spcAft>
              <a:defRPr>
                <a:solidFill>
                  <a:schemeClr val="tx1"/>
                </a:solidFill>
                <a:latin typeface="Constantia" pitchFamily="18" charset="0"/>
              </a:defRPr>
            </a:lvl9pPr>
          </a:lstStyle>
          <a:p>
            <a:pPr fontAlgn="base">
              <a:spcBef>
                <a:spcPct val="0"/>
              </a:spcBef>
              <a:spcAft>
                <a:spcPct val="0"/>
              </a:spcAft>
              <a:defRPr/>
            </a:pPr>
            <a:fld id="{175E4869-DF88-45BF-958D-6314A03232E2}" type="slidenum">
              <a:rPr lang="en-US" smtClean="0">
                <a:solidFill>
                  <a:srgbClr val="000000"/>
                </a:solidFill>
                <a:latin typeface="Calibri" pitchFamily="34" charset="0"/>
              </a:rPr>
              <a:pPr fontAlgn="base">
                <a:spcBef>
                  <a:spcPct val="0"/>
                </a:spcBef>
                <a:spcAft>
                  <a:spcPct val="0"/>
                </a:spcAft>
                <a:defRPr/>
              </a:pPr>
              <a:t>48</a:t>
            </a:fld>
            <a:endParaRPr lang="en-US" smtClean="0">
              <a:solidFill>
                <a:srgbClr val="000000"/>
              </a:solidFill>
              <a:latin typeface="Calibri" pitchFamily="34"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34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
        <p:nvSpPr>
          <p:cNvPr id="99332"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onstantia" pitchFamily="18" charset="0"/>
              </a:defRPr>
            </a:lvl1pPr>
            <a:lvl2pPr marL="742950" indent="-285750">
              <a:defRPr>
                <a:solidFill>
                  <a:schemeClr val="tx1"/>
                </a:solidFill>
                <a:latin typeface="Constantia" pitchFamily="18" charset="0"/>
              </a:defRPr>
            </a:lvl2pPr>
            <a:lvl3pPr marL="1143000" indent="-228600">
              <a:defRPr>
                <a:solidFill>
                  <a:schemeClr val="tx1"/>
                </a:solidFill>
                <a:latin typeface="Constantia" pitchFamily="18" charset="0"/>
              </a:defRPr>
            </a:lvl3pPr>
            <a:lvl4pPr marL="1600200" indent="-228600">
              <a:defRPr>
                <a:solidFill>
                  <a:schemeClr val="tx1"/>
                </a:solidFill>
                <a:latin typeface="Constantia" pitchFamily="18" charset="0"/>
              </a:defRPr>
            </a:lvl4pPr>
            <a:lvl5pPr marL="2057400" indent="-228600">
              <a:defRPr>
                <a:solidFill>
                  <a:schemeClr val="tx1"/>
                </a:solidFill>
                <a:latin typeface="Constantia" pitchFamily="18" charset="0"/>
              </a:defRPr>
            </a:lvl5pPr>
            <a:lvl6pPr marL="2514600" indent="-228600" fontAlgn="base">
              <a:spcBef>
                <a:spcPct val="0"/>
              </a:spcBef>
              <a:spcAft>
                <a:spcPct val="0"/>
              </a:spcAft>
              <a:defRPr>
                <a:solidFill>
                  <a:schemeClr val="tx1"/>
                </a:solidFill>
                <a:latin typeface="Constantia" pitchFamily="18" charset="0"/>
              </a:defRPr>
            </a:lvl6pPr>
            <a:lvl7pPr marL="2971800" indent="-228600" fontAlgn="base">
              <a:spcBef>
                <a:spcPct val="0"/>
              </a:spcBef>
              <a:spcAft>
                <a:spcPct val="0"/>
              </a:spcAft>
              <a:defRPr>
                <a:solidFill>
                  <a:schemeClr val="tx1"/>
                </a:solidFill>
                <a:latin typeface="Constantia" pitchFamily="18" charset="0"/>
              </a:defRPr>
            </a:lvl7pPr>
            <a:lvl8pPr marL="3429000" indent="-228600" fontAlgn="base">
              <a:spcBef>
                <a:spcPct val="0"/>
              </a:spcBef>
              <a:spcAft>
                <a:spcPct val="0"/>
              </a:spcAft>
              <a:defRPr>
                <a:solidFill>
                  <a:schemeClr val="tx1"/>
                </a:solidFill>
                <a:latin typeface="Constantia" pitchFamily="18" charset="0"/>
              </a:defRPr>
            </a:lvl8pPr>
            <a:lvl9pPr marL="3886200" indent="-228600" fontAlgn="base">
              <a:spcBef>
                <a:spcPct val="0"/>
              </a:spcBef>
              <a:spcAft>
                <a:spcPct val="0"/>
              </a:spcAft>
              <a:defRPr>
                <a:solidFill>
                  <a:schemeClr val="tx1"/>
                </a:solidFill>
                <a:latin typeface="Constantia" pitchFamily="18" charset="0"/>
              </a:defRPr>
            </a:lvl9pPr>
          </a:lstStyle>
          <a:p>
            <a:pPr fontAlgn="base">
              <a:spcBef>
                <a:spcPct val="0"/>
              </a:spcBef>
              <a:spcAft>
                <a:spcPct val="0"/>
              </a:spcAft>
              <a:defRPr/>
            </a:pPr>
            <a:fld id="{45C24BF5-F37D-4E91-9912-CBA31F3072E4}" type="slidenum">
              <a:rPr lang="en-US" smtClean="0">
                <a:solidFill>
                  <a:srgbClr val="000000"/>
                </a:solidFill>
                <a:latin typeface="Calibri" pitchFamily="34" charset="0"/>
              </a:rPr>
              <a:pPr fontAlgn="base">
                <a:spcBef>
                  <a:spcPct val="0"/>
                </a:spcBef>
                <a:spcAft>
                  <a:spcPct val="0"/>
                </a:spcAft>
                <a:defRPr/>
              </a:pPr>
              <a:t>49</a:t>
            </a:fld>
            <a:endParaRPr lang="en-US" smtClean="0">
              <a:solidFill>
                <a:srgbClr val="000000"/>
              </a:solidFill>
              <a:latin typeface="Calibri" pitchFamily="34"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44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
        <p:nvSpPr>
          <p:cNvPr id="100356"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onstantia" pitchFamily="18" charset="0"/>
              </a:defRPr>
            </a:lvl1pPr>
            <a:lvl2pPr marL="742950" indent="-285750">
              <a:defRPr>
                <a:solidFill>
                  <a:schemeClr val="tx1"/>
                </a:solidFill>
                <a:latin typeface="Constantia" pitchFamily="18" charset="0"/>
              </a:defRPr>
            </a:lvl2pPr>
            <a:lvl3pPr marL="1143000" indent="-228600">
              <a:defRPr>
                <a:solidFill>
                  <a:schemeClr val="tx1"/>
                </a:solidFill>
                <a:latin typeface="Constantia" pitchFamily="18" charset="0"/>
              </a:defRPr>
            </a:lvl3pPr>
            <a:lvl4pPr marL="1600200" indent="-228600">
              <a:defRPr>
                <a:solidFill>
                  <a:schemeClr val="tx1"/>
                </a:solidFill>
                <a:latin typeface="Constantia" pitchFamily="18" charset="0"/>
              </a:defRPr>
            </a:lvl4pPr>
            <a:lvl5pPr marL="2057400" indent="-228600">
              <a:defRPr>
                <a:solidFill>
                  <a:schemeClr val="tx1"/>
                </a:solidFill>
                <a:latin typeface="Constantia" pitchFamily="18" charset="0"/>
              </a:defRPr>
            </a:lvl5pPr>
            <a:lvl6pPr marL="2514600" indent="-228600" fontAlgn="base">
              <a:spcBef>
                <a:spcPct val="0"/>
              </a:spcBef>
              <a:spcAft>
                <a:spcPct val="0"/>
              </a:spcAft>
              <a:defRPr>
                <a:solidFill>
                  <a:schemeClr val="tx1"/>
                </a:solidFill>
                <a:latin typeface="Constantia" pitchFamily="18" charset="0"/>
              </a:defRPr>
            </a:lvl6pPr>
            <a:lvl7pPr marL="2971800" indent="-228600" fontAlgn="base">
              <a:spcBef>
                <a:spcPct val="0"/>
              </a:spcBef>
              <a:spcAft>
                <a:spcPct val="0"/>
              </a:spcAft>
              <a:defRPr>
                <a:solidFill>
                  <a:schemeClr val="tx1"/>
                </a:solidFill>
                <a:latin typeface="Constantia" pitchFamily="18" charset="0"/>
              </a:defRPr>
            </a:lvl7pPr>
            <a:lvl8pPr marL="3429000" indent="-228600" fontAlgn="base">
              <a:spcBef>
                <a:spcPct val="0"/>
              </a:spcBef>
              <a:spcAft>
                <a:spcPct val="0"/>
              </a:spcAft>
              <a:defRPr>
                <a:solidFill>
                  <a:schemeClr val="tx1"/>
                </a:solidFill>
                <a:latin typeface="Constantia" pitchFamily="18" charset="0"/>
              </a:defRPr>
            </a:lvl8pPr>
            <a:lvl9pPr marL="3886200" indent="-228600" fontAlgn="base">
              <a:spcBef>
                <a:spcPct val="0"/>
              </a:spcBef>
              <a:spcAft>
                <a:spcPct val="0"/>
              </a:spcAft>
              <a:defRPr>
                <a:solidFill>
                  <a:schemeClr val="tx1"/>
                </a:solidFill>
                <a:latin typeface="Constantia" pitchFamily="18" charset="0"/>
              </a:defRPr>
            </a:lvl9pPr>
          </a:lstStyle>
          <a:p>
            <a:pPr fontAlgn="base">
              <a:spcBef>
                <a:spcPct val="0"/>
              </a:spcBef>
              <a:spcAft>
                <a:spcPct val="0"/>
              </a:spcAft>
              <a:defRPr/>
            </a:pPr>
            <a:fld id="{6F4756BF-0196-479E-AC23-D54E9E02B560}" type="slidenum">
              <a:rPr lang="en-US" smtClean="0">
                <a:latin typeface="Calibri" pitchFamily="34" charset="0"/>
              </a:rPr>
              <a:pPr fontAlgn="base">
                <a:spcBef>
                  <a:spcPct val="0"/>
                </a:spcBef>
                <a:spcAft>
                  <a:spcPct val="0"/>
                </a:spcAft>
                <a:defRPr/>
              </a:pPr>
              <a:t>50</a:t>
            </a:fld>
            <a:endParaRPr lang="en-US" smtClean="0">
              <a:latin typeface="Calibri" pitchFamily="34"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54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
        <p:nvSpPr>
          <p:cNvPr id="101380"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onstantia" pitchFamily="18" charset="0"/>
              </a:defRPr>
            </a:lvl1pPr>
            <a:lvl2pPr marL="742950" indent="-285750">
              <a:defRPr>
                <a:solidFill>
                  <a:schemeClr val="tx1"/>
                </a:solidFill>
                <a:latin typeface="Constantia" pitchFamily="18" charset="0"/>
              </a:defRPr>
            </a:lvl2pPr>
            <a:lvl3pPr marL="1143000" indent="-228600">
              <a:defRPr>
                <a:solidFill>
                  <a:schemeClr val="tx1"/>
                </a:solidFill>
                <a:latin typeface="Constantia" pitchFamily="18" charset="0"/>
              </a:defRPr>
            </a:lvl3pPr>
            <a:lvl4pPr marL="1600200" indent="-228600">
              <a:defRPr>
                <a:solidFill>
                  <a:schemeClr val="tx1"/>
                </a:solidFill>
                <a:latin typeface="Constantia" pitchFamily="18" charset="0"/>
              </a:defRPr>
            </a:lvl4pPr>
            <a:lvl5pPr marL="2057400" indent="-228600">
              <a:defRPr>
                <a:solidFill>
                  <a:schemeClr val="tx1"/>
                </a:solidFill>
                <a:latin typeface="Constantia" pitchFamily="18" charset="0"/>
              </a:defRPr>
            </a:lvl5pPr>
            <a:lvl6pPr marL="2514600" indent="-228600" fontAlgn="base">
              <a:spcBef>
                <a:spcPct val="0"/>
              </a:spcBef>
              <a:spcAft>
                <a:spcPct val="0"/>
              </a:spcAft>
              <a:defRPr>
                <a:solidFill>
                  <a:schemeClr val="tx1"/>
                </a:solidFill>
                <a:latin typeface="Constantia" pitchFamily="18" charset="0"/>
              </a:defRPr>
            </a:lvl6pPr>
            <a:lvl7pPr marL="2971800" indent="-228600" fontAlgn="base">
              <a:spcBef>
                <a:spcPct val="0"/>
              </a:spcBef>
              <a:spcAft>
                <a:spcPct val="0"/>
              </a:spcAft>
              <a:defRPr>
                <a:solidFill>
                  <a:schemeClr val="tx1"/>
                </a:solidFill>
                <a:latin typeface="Constantia" pitchFamily="18" charset="0"/>
              </a:defRPr>
            </a:lvl7pPr>
            <a:lvl8pPr marL="3429000" indent="-228600" fontAlgn="base">
              <a:spcBef>
                <a:spcPct val="0"/>
              </a:spcBef>
              <a:spcAft>
                <a:spcPct val="0"/>
              </a:spcAft>
              <a:defRPr>
                <a:solidFill>
                  <a:schemeClr val="tx1"/>
                </a:solidFill>
                <a:latin typeface="Constantia" pitchFamily="18" charset="0"/>
              </a:defRPr>
            </a:lvl8pPr>
            <a:lvl9pPr marL="3886200" indent="-228600" fontAlgn="base">
              <a:spcBef>
                <a:spcPct val="0"/>
              </a:spcBef>
              <a:spcAft>
                <a:spcPct val="0"/>
              </a:spcAft>
              <a:defRPr>
                <a:solidFill>
                  <a:schemeClr val="tx1"/>
                </a:solidFill>
                <a:latin typeface="Constantia" pitchFamily="18" charset="0"/>
              </a:defRPr>
            </a:lvl9pPr>
          </a:lstStyle>
          <a:p>
            <a:pPr fontAlgn="base">
              <a:spcBef>
                <a:spcPct val="0"/>
              </a:spcBef>
              <a:spcAft>
                <a:spcPct val="0"/>
              </a:spcAft>
              <a:defRPr/>
            </a:pPr>
            <a:fld id="{F33AB4CC-BF16-43E2-A126-BD393719BD4C}" type="slidenum">
              <a:rPr lang="en-US" smtClean="0">
                <a:solidFill>
                  <a:srgbClr val="000000"/>
                </a:solidFill>
                <a:latin typeface="Calibri" pitchFamily="34" charset="0"/>
              </a:rPr>
              <a:pPr fontAlgn="base">
                <a:spcBef>
                  <a:spcPct val="0"/>
                </a:spcBef>
                <a:spcAft>
                  <a:spcPct val="0"/>
                </a:spcAft>
                <a:defRPr/>
              </a:pPr>
              <a:t>51</a:t>
            </a:fld>
            <a:endParaRPr lang="en-US" smtClean="0">
              <a:solidFill>
                <a:srgbClr val="000000"/>
              </a:solidFill>
              <a:latin typeface="Calibri" pitchFamily="34"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64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
        <p:nvSpPr>
          <p:cNvPr id="102404"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onstantia" pitchFamily="18" charset="0"/>
              </a:defRPr>
            </a:lvl1pPr>
            <a:lvl2pPr marL="742950" indent="-285750">
              <a:defRPr>
                <a:solidFill>
                  <a:schemeClr val="tx1"/>
                </a:solidFill>
                <a:latin typeface="Constantia" pitchFamily="18" charset="0"/>
              </a:defRPr>
            </a:lvl2pPr>
            <a:lvl3pPr marL="1143000" indent="-228600">
              <a:defRPr>
                <a:solidFill>
                  <a:schemeClr val="tx1"/>
                </a:solidFill>
                <a:latin typeface="Constantia" pitchFamily="18" charset="0"/>
              </a:defRPr>
            </a:lvl3pPr>
            <a:lvl4pPr marL="1600200" indent="-228600">
              <a:defRPr>
                <a:solidFill>
                  <a:schemeClr val="tx1"/>
                </a:solidFill>
                <a:latin typeface="Constantia" pitchFamily="18" charset="0"/>
              </a:defRPr>
            </a:lvl4pPr>
            <a:lvl5pPr marL="2057400" indent="-228600">
              <a:defRPr>
                <a:solidFill>
                  <a:schemeClr val="tx1"/>
                </a:solidFill>
                <a:latin typeface="Constantia" pitchFamily="18" charset="0"/>
              </a:defRPr>
            </a:lvl5pPr>
            <a:lvl6pPr marL="2514600" indent="-228600" fontAlgn="base">
              <a:spcBef>
                <a:spcPct val="0"/>
              </a:spcBef>
              <a:spcAft>
                <a:spcPct val="0"/>
              </a:spcAft>
              <a:defRPr>
                <a:solidFill>
                  <a:schemeClr val="tx1"/>
                </a:solidFill>
                <a:latin typeface="Constantia" pitchFamily="18" charset="0"/>
              </a:defRPr>
            </a:lvl6pPr>
            <a:lvl7pPr marL="2971800" indent="-228600" fontAlgn="base">
              <a:spcBef>
                <a:spcPct val="0"/>
              </a:spcBef>
              <a:spcAft>
                <a:spcPct val="0"/>
              </a:spcAft>
              <a:defRPr>
                <a:solidFill>
                  <a:schemeClr val="tx1"/>
                </a:solidFill>
                <a:latin typeface="Constantia" pitchFamily="18" charset="0"/>
              </a:defRPr>
            </a:lvl7pPr>
            <a:lvl8pPr marL="3429000" indent="-228600" fontAlgn="base">
              <a:spcBef>
                <a:spcPct val="0"/>
              </a:spcBef>
              <a:spcAft>
                <a:spcPct val="0"/>
              </a:spcAft>
              <a:defRPr>
                <a:solidFill>
                  <a:schemeClr val="tx1"/>
                </a:solidFill>
                <a:latin typeface="Constantia" pitchFamily="18" charset="0"/>
              </a:defRPr>
            </a:lvl8pPr>
            <a:lvl9pPr marL="3886200" indent="-228600" fontAlgn="base">
              <a:spcBef>
                <a:spcPct val="0"/>
              </a:spcBef>
              <a:spcAft>
                <a:spcPct val="0"/>
              </a:spcAft>
              <a:defRPr>
                <a:solidFill>
                  <a:schemeClr val="tx1"/>
                </a:solidFill>
                <a:latin typeface="Constantia" pitchFamily="18" charset="0"/>
              </a:defRPr>
            </a:lvl9pPr>
          </a:lstStyle>
          <a:p>
            <a:pPr fontAlgn="base">
              <a:spcBef>
                <a:spcPct val="0"/>
              </a:spcBef>
              <a:spcAft>
                <a:spcPct val="0"/>
              </a:spcAft>
              <a:defRPr/>
            </a:pPr>
            <a:fld id="{A1E8069E-55F8-4CAB-86BC-5708E6941B09}" type="slidenum">
              <a:rPr lang="en-US" smtClean="0">
                <a:latin typeface="Calibri" pitchFamily="34" charset="0"/>
              </a:rPr>
              <a:pPr fontAlgn="base">
                <a:spcBef>
                  <a:spcPct val="0"/>
                </a:spcBef>
                <a:spcAft>
                  <a:spcPct val="0"/>
                </a:spcAft>
                <a:defRPr/>
              </a:pPr>
              <a:t>52</a:t>
            </a:fld>
            <a:endParaRPr lang="en-US" smtClean="0">
              <a:latin typeface="Calibri" pitchFamily="34"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75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
        <p:nvSpPr>
          <p:cNvPr id="103428"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onstantia" pitchFamily="18" charset="0"/>
              </a:defRPr>
            </a:lvl1pPr>
            <a:lvl2pPr marL="742950" indent="-285750">
              <a:defRPr>
                <a:solidFill>
                  <a:schemeClr val="tx1"/>
                </a:solidFill>
                <a:latin typeface="Constantia" pitchFamily="18" charset="0"/>
              </a:defRPr>
            </a:lvl2pPr>
            <a:lvl3pPr marL="1143000" indent="-228600">
              <a:defRPr>
                <a:solidFill>
                  <a:schemeClr val="tx1"/>
                </a:solidFill>
                <a:latin typeface="Constantia" pitchFamily="18" charset="0"/>
              </a:defRPr>
            </a:lvl3pPr>
            <a:lvl4pPr marL="1600200" indent="-228600">
              <a:defRPr>
                <a:solidFill>
                  <a:schemeClr val="tx1"/>
                </a:solidFill>
                <a:latin typeface="Constantia" pitchFamily="18" charset="0"/>
              </a:defRPr>
            </a:lvl4pPr>
            <a:lvl5pPr marL="2057400" indent="-228600">
              <a:defRPr>
                <a:solidFill>
                  <a:schemeClr val="tx1"/>
                </a:solidFill>
                <a:latin typeface="Constantia" pitchFamily="18" charset="0"/>
              </a:defRPr>
            </a:lvl5pPr>
            <a:lvl6pPr marL="2514600" indent="-228600" fontAlgn="base">
              <a:spcBef>
                <a:spcPct val="0"/>
              </a:spcBef>
              <a:spcAft>
                <a:spcPct val="0"/>
              </a:spcAft>
              <a:defRPr>
                <a:solidFill>
                  <a:schemeClr val="tx1"/>
                </a:solidFill>
                <a:latin typeface="Constantia" pitchFamily="18" charset="0"/>
              </a:defRPr>
            </a:lvl6pPr>
            <a:lvl7pPr marL="2971800" indent="-228600" fontAlgn="base">
              <a:spcBef>
                <a:spcPct val="0"/>
              </a:spcBef>
              <a:spcAft>
                <a:spcPct val="0"/>
              </a:spcAft>
              <a:defRPr>
                <a:solidFill>
                  <a:schemeClr val="tx1"/>
                </a:solidFill>
                <a:latin typeface="Constantia" pitchFamily="18" charset="0"/>
              </a:defRPr>
            </a:lvl7pPr>
            <a:lvl8pPr marL="3429000" indent="-228600" fontAlgn="base">
              <a:spcBef>
                <a:spcPct val="0"/>
              </a:spcBef>
              <a:spcAft>
                <a:spcPct val="0"/>
              </a:spcAft>
              <a:defRPr>
                <a:solidFill>
                  <a:schemeClr val="tx1"/>
                </a:solidFill>
                <a:latin typeface="Constantia" pitchFamily="18" charset="0"/>
              </a:defRPr>
            </a:lvl8pPr>
            <a:lvl9pPr marL="3886200" indent="-228600" fontAlgn="base">
              <a:spcBef>
                <a:spcPct val="0"/>
              </a:spcBef>
              <a:spcAft>
                <a:spcPct val="0"/>
              </a:spcAft>
              <a:defRPr>
                <a:solidFill>
                  <a:schemeClr val="tx1"/>
                </a:solidFill>
                <a:latin typeface="Constantia" pitchFamily="18" charset="0"/>
              </a:defRPr>
            </a:lvl9pPr>
          </a:lstStyle>
          <a:p>
            <a:pPr fontAlgn="base">
              <a:spcBef>
                <a:spcPct val="0"/>
              </a:spcBef>
              <a:spcAft>
                <a:spcPct val="0"/>
              </a:spcAft>
              <a:defRPr/>
            </a:pPr>
            <a:fld id="{64A9DC8C-2451-4A3B-A9CD-FF68D94798C9}" type="slidenum">
              <a:rPr lang="en-US" smtClean="0">
                <a:latin typeface="Calibri" pitchFamily="34" charset="0"/>
              </a:rPr>
              <a:pPr fontAlgn="base">
                <a:spcBef>
                  <a:spcPct val="0"/>
                </a:spcBef>
                <a:spcAft>
                  <a:spcPct val="0"/>
                </a:spcAft>
                <a:defRPr/>
              </a:pPr>
              <a:t>53</a:t>
            </a:fld>
            <a:endParaRPr lang="en-US" smtClean="0">
              <a:latin typeface="Calibri"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96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
        <p:nvSpPr>
          <p:cNvPr id="65540"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onstantia" pitchFamily="18" charset="0"/>
              </a:defRPr>
            </a:lvl1pPr>
            <a:lvl2pPr marL="742950" indent="-285750">
              <a:defRPr>
                <a:solidFill>
                  <a:schemeClr val="tx1"/>
                </a:solidFill>
                <a:latin typeface="Constantia" pitchFamily="18" charset="0"/>
              </a:defRPr>
            </a:lvl2pPr>
            <a:lvl3pPr marL="1143000" indent="-228600">
              <a:defRPr>
                <a:solidFill>
                  <a:schemeClr val="tx1"/>
                </a:solidFill>
                <a:latin typeface="Constantia" pitchFamily="18" charset="0"/>
              </a:defRPr>
            </a:lvl3pPr>
            <a:lvl4pPr marL="1600200" indent="-228600">
              <a:defRPr>
                <a:solidFill>
                  <a:schemeClr val="tx1"/>
                </a:solidFill>
                <a:latin typeface="Constantia" pitchFamily="18" charset="0"/>
              </a:defRPr>
            </a:lvl4pPr>
            <a:lvl5pPr marL="2057400" indent="-228600">
              <a:defRPr>
                <a:solidFill>
                  <a:schemeClr val="tx1"/>
                </a:solidFill>
                <a:latin typeface="Constantia" pitchFamily="18" charset="0"/>
              </a:defRPr>
            </a:lvl5pPr>
            <a:lvl6pPr marL="2514600" indent="-228600" fontAlgn="base">
              <a:spcBef>
                <a:spcPct val="0"/>
              </a:spcBef>
              <a:spcAft>
                <a:spcPct val="0"/>
              </a:spcAft>
              <a:defRPr>
                <a:solidFill>
                  <a:schemeClr val="tx1"/>
                </a:solidFill>
                <a:latin typeface="Constantia" pitchFamily="18" charset="0"/>
              </a:defRPr>
            </a:lvl6pPr>
            <a:lvl7pPr marL="2971800" indent="-228600" fontAlgn="base">
              <a:spcBef>
                <a:spcPct val="0"/>
              </a:spcBef>
              <a:spcAft>
                <a:spcPct val="0"/>
              </a:spcAft>
              <a:defRPr>
                <a:solidFill>
                  <a:schemeClr val="tx1"/>
                </a:solidFill>
                <a:latin typeface="Constantia" pitchFamily="18" charset="0"/>
              </a:defRPr>
            </a:lvl7pPr>
            <a:lvl8pPr marL="3429000" indent="-228600" fontAlgn="base">
              <a:spcBef>
                <a:spcPct val="0"/>
              </a:spcBef>
              <a:spcAft>
                <a:spcPct val="0"/>
              </a:spcAft>
              <a:defRPr>
                <a:solidFill>
                  <a:schemeClr val="tx1"/>
                </a:solidFill>
                <a:latin typeface="Constantia" pitchFamily="18" charset="0"/>
              </a:defRPr>
            </a:lvl8pPr>
            <a:lvl9pPr marL="3886200" indent="-228600" fontAlgn="base">
              <a:spcBef>
                <a:spcPct val="0"/>
              </a:spcBef>
              <a:spcAft>
                <a:spcPct val="0"/>
              </a:spcAft>
              <a:defRPr>
                <a:solidFill>
                  <a:schemeClr val="tx1"/>
                </a:solidFill>
                <a:latin typeface="Constantia" pitchFamily="18" charset="0"/>
              </a:defRPr>
            </a:lvl9pPr>
          </a:lstStyle>
          <a:p>
            <a:pPr fontAlgn="base">
              <a:spcBef>
                <a:spcPct val="0"/>
              </a:spcBef>
              <a:spcAft>
                <a:spcPct val="0"/>
              </a:spcAft>
              <a:defRPr/>
            </a:pPr>
            <a:fld id="{FE195D3C-26D2-44D2-B111-8816407BE771}" type="slidenum">
              <a:rPr lang="en-US" smtClean="0">
                <a:latin typeface="Calibri" pitchFamily="34" charset="0"/>
              </a:rPr>
              <a:pPr fontAlgn="base">
                <a:spcBef>
                  <a:spcPct val="0"/>
                </a:spcBef>
                <a:spcAft>
                  <a:spcPct val="0"/>
                </a:spcAft>
                <a:defRPr/>
              </a:pPr>
              <a:t>5</a:t>
            </a:fld>
            <a:endParaRPr lang="en-US" smtClean="0">
              <a:latin typeface="Calibri" pitchFamily="34"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85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
        <p:nvSpPr>
          <p:cNvPr id="104452"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onstantia" pitchFamily="18" charset="0"/>
              </a:defRPr>
            </a:lvl1pPr>
            <a:lvl2pPr marL="742950" indent="-285750">
              <a:defRPr>
                <a:solidFill>
                  <a:schemeClr val="tx1"/>
                </a:solidFill>
                <a:latin typeface="Constantia" pitchFamily="18" charset="0"/>
              </a:defRPr>
            </a:lvl2pPr>
            <a:lvl3pPr marL="1143000" indent="-228600">
              <a:defRPr>
                <a:solidFill>
                  <a:schemeClr val="tx1"/>
                </a:solidFill>
                <a:latin typeface="Constantia" pitchFamily="18" charset="0"/>
              </a:defRPr>
            </a:lvl3pPr>
            <a:lvl4pPr marL="1600200" indent="-228600">
              <a:defRPr>
                <a:solidFill>
                  <a:schemeClr val="tx1"/>
                </a:solidFill>
                <a:latin typeface="Constantia" pitchFamily="18" charset="0"/>
              </a:defRPr>
            </a:lvl4pPr>
            <a:lvl5pPr marL="2057400" indent="-228600">
              <a:defRPr>
                <a:solidFill>
                  <a:schemeClr val="tx1"/>
                </a:solidFill>
                <a:latin typeface="Constantia" pitchFamily="18" charset="0"/>
              </a:defRPr>
            </a:lvl5pPr>
            <a:lvl6pPr marL="2514600" indent="-228600" fontAlgn="base">
              <a:spcBef>
                <a:spcPct val="0"/>
              </a:spcBef>
              <a:spcAft>
                <a:spcPct val="0"/>
              </a:spcAft>
              <a:defRPr>
                <a:solidFill>
                  <a:schemeClr val="tx1"/>
                </a:solidFill>
                <a:latin typeface="Constantia" pitchFamily="18" charset="0"/>
              </a:defRPr>
            </a:lvl6pPr>
            <a:lvl7pPr marL="2971800" indent="-228600" fontAlgn="base">
              <a:spcBef>
                <a:spcPct val="0"/>
              </a:spcBef>
              <a:spcAft>
                <a:spcPct val="0"/>
              </a:spcAft>
              <a:defRPr>
                <a:solidFill>
                  <a:schemeClr val="tx1"/>
                </a:solidFill>
                <a:latin typeface="Constantia" pitchFamily="18" charset="0"/>
              </a:defRPr>
            </a:lvl7pPr>
            <a:lvl8pPr marL="3429000" indent="-228600" fontAlgn="base">
              <a:spcBef>
                <a:spcPct val="0"/>
              </a:spcBef>
              <a:spcAft>
                <a:spcPct val="0"/>
              </a:spcAft>
              <a:defRPr>
                <a:solidFill>
                  <a:schemeClr val="tx1"/>
                </a:solidFill>
                <a:latin typeface="Constantia" pitchFamily="18" charset="0"/>
              </a:defRPr>
            </a:lvl8pPr>
            <a:lvl9pPr marL="3886200" indent="-228600" fontAlgn="base">
              <a:spcBef>
                <a:spcPct val="0"/>
              </a:spcBef>
              <a:spcAft>
                <a:spcPct val="0"/>
              </a:spcAft>
              <a:defRPr>
                <a:solidFill>
                  <a:schemeClr val="tx1"/>
                </a:solidFill>
                <a:latin typeface="Constantia" pitchFamily="18" charset="0"/>
              </a:defRPr>
            </a:lvl9pPr>
          </a:lstStyle>
          <a:p>
            <a:pPr fontAlgn="base">
              <a:spcBef>
                <a:spcPct val="0"/>
              </a:spcBef>
              <a:spcAft>
                <a:spcPct val="0"/>
              </a:spcAft>
              <a:defRPr/>
            </a:pPr>
            <a:fld id="{212CB552-67DD-49B6-9FA1-FD3775F4CDBD}" type="slidenum">
              <a:rPr lang="en-US" smtClean="0">
                <a:latin typeface="Calibri" pitchFamily="34" charset="0"/>
              </a:rPr>
              <a:pPr fontAlgn="base">
                <a:spcBef>
                  <a:spcPct val="0"/>
                </a:spcBef>
                <a:spcAft>
                  <a:spcPct val="0"/>
                </a:spcAft>
                <a:defRPr/>
              </a:pPr>
              <a:t>54</a:t>
            </a:fld>
            <a:endParaRPr lang="en-US" smtClean="0">
              <a:latin typeface="Calibri" pitchFamily="34"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95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
        <p:nvSpPr>
          <p:cNvPr id="105476"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onstantia" pitchFamily="18" charset="0"/>
              </a:defRPr>
            </a:lvl1pPr>
            <a:lvl2pPr marL="742950" indent="-285750">
              <a:defRPr>
                <a:solidFill>
                  <a:schemeClr val="tx1"/>
                </a:solidFill>
                <a:latin typeface="Constantia" pitchFamily="18" charset="0"/>
              </a:defRPr>
            </a:lvl2pPr>
            <a:lvl3pPr marL="1143000" indent="-228600">
              <a:defRPr>
                <a:solidFill>
                  <a:schemeClr val="tx1"/>
                </a:solidFill>
                <a:latin typeface="Constantia" pitchFamily="18" charset="0"/>
              </a:defRPr>
            </a:lvl3pPr>
            <a:lvl4pPr marL="1600200" indent="-228600">
              <a:defRPr>
                <a:solidFill>
                  <a:schemeClr val="tx1"/>
                </a:solidFill>
                <a:latin typeface="Constantia" pitchFamily="18" charset="0"/>
              </a:defRPr>
            </a:lvl4pPr>
            <a:lvl5pPr marL="2057400" indent="-228600">
              <a:defRPr>
                <a:solidFill>
                  <a:schemeClr val="tx1"/>
                </a:solidFill>
                <a:latin typeface="Constantia" pitchFamily="18" charset="0"/>
              </a:defRPr>
            </a:lvl5pPr>
            <a:lvl6pPr marL="2514600" indent="-228600" fontAlgn="base">
              <a:spcBef>
                <a:spcPct val="0"/>
              </a:spcBef>
              <a:spcAft>
                <a:spcPct val="0"/>
              </a:spcAft>
              <a:defRPr>
                <a:solidFill>
                  <a:schemeClr val="tx1"/>
                </a:solidFill>
                <a:latin typeface="Constantia" pitchFamily="18" charset="0"/>
              </a:defRPr>
            </a:lvl6pPr>
            <a:lvl7pPr marL="2971800" indent="-228600" fontAlgn="base">
              <a:spcBef>
                <a:spcPct val="0"/>
              </a:spcBef>
              <a:spcAft>
                <a:spcPct val="0"/>
              </a:spcAft>
              <a:defRPr>
                <a:solidFill>
                  <a:schemeClr val="tx1"/>
                </a:solidFill>
                <a:latin typeface="Constantia" pitchFamily="18" charset="0"/>
              </a:defRPr>
            </a:lvl7pPr>
            <a:lvl8pPr marL="3429000" indent="-228600" fontAlgn="base">
              <a:spcBef>
                <a:spcPct val="0"/>
              </a:spcBef>
              <a:spcAft>
                <a:spcPct val="0"/>
              </a:spcAft>
              <a:defRPr>
                <a:solidFill>
                  <a:schemeClr val="tx1"/>
                </a:solidFill>
                <a:latin typeface="Constantia" pitchFamily="18" charset="0"/>
              </a:defRPr>
            </a:lvl8pPr>
            <a:lvl9pPr marL="3886200" indent="-228600" fontAlgn="base">
              <a:spcBef>
                <a:spcPct val="0"/>
              </a:spcBef>
              <a:spcAft>
                <a:spcPct val="0"/>
              </a:spcAft>
              <a:defRPr>
                <a:solidFill>
                  <a:schemeClr val="tx1"/>
                </a:solidFill>
                <a:latin typeface="Constantia" pitchFamily="18" charset="0"/>
              </a:defRPr>
            </a:lvl9pPr>
          </a:lstStyle>
          <a:p>
            <a:pPr fontAlgn="base">
              <a:spcBef>
                <a:spcPct val="0"/>
              </a:spcBef>
              <a:spcAft>
                <a:spcPct val="0"/>
              </a:spcAft>
              <a:defRPr/>
            </a:pPr>
            <a:fld id="{294D7AD4-D198-4641-85FA-F2498957DCDC}" type="slidenum">
              <a:rPr lang="en-US" smtClean="0">
                <a:latin typeface="Calibri" pitchFamily="34" charset="0"/>
              </a:rPr>
              <a:pPr fontAlgn="base">
                <a:spcBef>
                  <a:spcPct val="0"/>
                </a:spcBef>
                <a:spcAft>
                  <a:spcPct val="0"/>
                </a:spcAft>
                <a:defRPr/>
              </a:pPr>
              <a:t>56</a:t>
            </a:fld>
            <a:endParaRPr lang="en-US" smtClean="0">
              <a:latin typeface="Calibri" pitchFamily="34"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05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71450" indent="-171450" eaLnBrk="1" hangingPunct="1">
              <a:spcBef>
                <a:spcPct val="0"/>
              </a:spcBef>
              <a:buFontTx/>
              <a:buChar char="•"/>
            </a:pPr>
            <a:endParaRPr lang="en-US" smtClean="0"/>
          </a:p>
        </p:txBody>
      </p:sp>
      <p:sp>
        <p:nvSpPr>
          <p:cNvPr id="106500"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onstantia" pitchFamily="18" charset="0"/>
              </a:defRPr>
            </a:lvl1pPr>
            <a:lvl2pPr marL="742950" indent="-285750">
              <a:defRPr>
                <a:solidFill>
                  <a:schemeClr val="tx1"/>
                </a:solidFill>
                <a:latin typeface="Constantia" pitchFamily="18" charset="0"/>
              </a:defRPr>
            </a:lvl2pPr>
            <a:lvl3pPr marL="1143000" indent="-228600">
              <a:defRPr>
                <a:solidFill>
                  <a:schemeClr val="tx1"/>
                </a:solidFill>
                <a:latin typeface="Constantia" pitchFamily="18" charset="0"/>
              </a:defRPr>
            </a:lvl3pPr>
            <a:lvl4pPr marL="1600200" indent="-228600">
              <a:defRPr>
                <a:solidFill>
                  <a:schemeClr val="tx1"/>
                </a:solidFill>
                <a:latin typeface="Constantia" pitchFamily="18" charset="0"/>
              </a:defRPr>
            </a:lvl4pPr>
            <a:lvl5pPr marL="2057400" indent="-228600">
              <a:defRPr>
                <a:solidFill>
                  <a:schemeClr val="tx1"/>
                </a:solidFill>
                <a:latin typeface="Constantia" pitchFamily="18" charset="0"/>
              </a:defRPr>
            </a:lvl5pPr>
            <a:lvl6pPr marL="2514600" indent="-228600" fontAlgn="base">
              <a:spcBef>
                <a:spcPct val="0"/>
              </a:spcBef>
              <a:spcAft>
                <a:spcPct val="0"/>
              </a:spcAft>
              <a:defRPr>
                <a:solidFill>
                  <a:schemeClr val="tx1"/>
                </a:solidFill>
                <a:latin typeface="Constantia" pitchFamily="18" charset="0"/>
              </a:defRPr>
            </a:lvl6pPr>
            <a:lvl7pPr marL="2971800" indent="-228600" fontAlgn="base">
              <a:spcBef>
                <a:spcPct val="0"/>
              </a:spcBef>
              <a:spcAft>
                <a:spcPct val="0"/>
              </a:spcAft>
              <a:defRPr>
                <a:solidFill>
                  <a:schemeClr val="tx1"/>
                </a:solidFill>
                <a:latin typeface="Constantia" pitchFamily="18" charset="0"/>
              </a:defRPr>
            </a:lvl7pPr>
            <a:lvl8pPr marL="3429000" indent="-228600" fontAlgn="base">
              <a:spcBef>
                <a:spcPct val="0"/>
              </a:spcBef>
              <a:spcAft>
                <a:spcPct val="0"/>
              </a:spcAft>
              <a:defRPr>
                <a:solidFill>
                  <a:schemeClr val="tx1"/>
                </a:solidFill>
                <a:latin typeface="Constantia" pitchFamily="18" charset="0"/>
              </a:defRPr>
            </a:lvl8pPr>
            <a:lvl9pPr marL="3886200" indent="-228600" fontAlgn="base">
              <a:spcBef>
                <a:spcPct val="0"/>
              </a:spcBef>
              <a:spcAft>
                <a:spcPct val="0"/>
              </a:spcAft>
              <a:defRPr>
                <a:solidFill>
                  <a:schemeClr val="tx1"/>
                </a:solidFill>
                <a:latin typeface="Constantia" pitchFamily="18" charset="0"/>
              </a:defRPr>
            </a:lvl9pPr>
          </a:lstStyle>
          <a:p>
            <a:pPr fontAlgn="base">
              <a:spcBef>
                <a:spcPct val="0"/>
              </a:spcBef>
              <a:spcAft>
                <a:spcPct val="0"/>
              </a:spcAft>
              <a:defRPr/>
            </a:pPr>
            <a:fld id="{745DF38D-EC06-4A1E-AFAC-1A68575B740B}" type="slidenum">
              <a:rPr lang="en-US" smtClean="0">
                <a:latin typeface="Calibri" pitchFamily="34" charset="0"/>
              </a:rPr>
              <a:pPr fontAlgn="base">
                <a:spcBef>
                  <a:spcPct val="0"/>
                </a:spcBef>
                <a:spcAft>
                  <a:spcPct val="0"/>
                </a:spcAft>
                <a:defRPr/>
              </a:pPr>
              <a:t>57</a:t>
            </a:fld>
            <a:endParaRPr lang="en-US" smtClean="0">
              <a:latin typeface="Calibri" pitchFamily="34"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16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
        <p:nvSpPr>
          <p:cNvPr id="107524"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onstantia" pitchFamily="18" charset="0"/>
              </a:defRPr>
            </a:lvl1pPr>
            <a:lvl2pPr marL="742950" indent="-285750">
              <a:defRPr>
                <a:solidFill>
                  <a:schemeClr val="tx1"/>
                </a:solidFill>
                <a:latin typeface="Constantia" pitchFamily="18" charset="0"/>
              </a:defRPr>
            </a:lvl2pPr>
            <a:lvl3pPr marL="1143000" indent="-228600">
              <a:defRPr>
                <a:solidFill>
                  <a:schemeClr val="tx1"/>
                </a:solidFill>
                <a:latin typeface="Constantia" pitchFamily="18" charset="0"/>
              </a:defRPr>
            </a:lvl3pPr>
            <a:lvl4pPr marL="1600200" indent="-228600">
              <a:defRPr>
                <a:solidFill>
                  <a:schemeClr val="tx1"/>
                </a:solidFill>
                <a:latin typeface="Constantia" pitchFamily="18" charset="0"/>
              </a:defRPr>
            </a:lvl4pPr>
            <a:lvl5pPr marL="2057400" indent="-228600">
              <a:defRPr>
                <a:solidFill>
                  <a:schemeClr val="tx1"/>
                </a:solidFill>
                <a:latin typeface="Constantia" pitchFamily="18" charset="0"/>
              </a:defRPr>
            </a:lvl5pPr>
            <a:lvl6pPr marL="2514600" indent="-228600" fontAlgn="base">
              <a:spcBef>
                <a:spcPct val="0"/>
              </a:spcBef>
              <a:spcAft>
                <a:spcPct val="0"/>
              </a:spcAft>
              <a:defRPr>
                <a:solidFill>
                  <a:schemeClr val="tx1"/>
                </a:solidFill>
                <a:latin typeface="Constantia" pitchFamily="18" charset="0"/>
              </a:defRPr>
            </a:lvl6pPr>
            <a:lvl7pPr marL="2971800" indent="-228600" fontAlgn="base">
              <a:spcBef>
                <a:spcPct val="0"/>
              </a:spcBef>
              <a:spcAft>
                <a:spcPct val="0"/>
              </a:spcAft>
              <a:defRPr>
                <a:solidFill>
                  <a:schemeClr val="tx1"/>
                </a:solidFill>
                <a:latin typeface="Constantia" pitchFamily="18" charset="0"/>
              </a:defRPr>
            </a:lvl7pPr>
            <a:lvl8pPr marL="3429000" indent="-228600" fontAlgn="base">
              <a:spcBef>
                <a:spcPct val="0"/>
              </a:spcBef>
              <a:spcAft>
                <a:spcPct val="0"/>
              </a:spcAft>
              <a:defRPr>
                <a:solidFill>
                  <a:schemeClr val="tx1"/>
                </a:solidFill>
                <a:latin typeface="Constantia" pitchFamily="18" charset="0"/>
              </a:defRPr>
            </a:lvl8pPr>
            <a:lvl9pPr marL="3886200" indent="-228600" fontAlgn="base">
              <a:spcBef>
                <a:spcPct val="0"/>
              </a:spcBef>
              <a:spcAft>
                <a:spcPct val="0"/>
              </a:spcAft>
              <a:defRPr>
                <a:solidFill>
                  <a:schemeClr val="tx1"/>
                </a:solidFill>
                <a:latin typeface="Constantia" pitchFamily="18" charset="0"/>
              </a:defRPr>
            </a:lvl9pPr>
          </a:lstStyle>
          <a:p>
            <a:pPr fontAlgn="base">
              <a:spcBef>
                <a:spcPct val="0"/>
              </a:spcBef>
              <a:spcAft>
                <a:spcPct val="0"/>
              </a:spcAft>
              <a:defRPr/>
            </a:pPr>
            <a:fld id="{0F83D9B8-FA11-4F15-A192-381ADB03C6CF}" type="slidenum">
              <a:rPr lang="en-US" smtClean="0">
                <a:latin typeface="Calibri" pitchFamily="34" charset="0"/>
              </a:rPr>
              <a:pPr fontAlgn="base">
                <a:spcBef>
                  <a:spcPct val="0"/>
                </a:spcBef>
                <a:spcAft>
                  <a:spcPct val="0"/>
                </a:spcAft>
                <a:defRPr/>
              </a:pPr>
              <a:t>58</a:t>
            </a:fld>
            <a:endParaRPr lang="en-US" smtClean="0">
              <a:latin typeface="Calibri" pitchFamily="34"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26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
        <p:nvSpPr>
          <p:cNvPr id="108548"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onstantia" pitchFamily="18" charset="0"/>
              </a:defRPr>
            </a:lvl1pPr>
            <a:lvl2pPr marL="742950" indent="-285750">
              <a:defRPr>
                <a:solidFill>
                  <a:schemeClr val="tx1"/>
                </a:solidFill>
                <a:latin typeface="Constantia" pitchFamily="18" charset="0"/>
              </a:defRPr>
            </a:lvl2pPr>
            <a:lvl3pPr marL="1143000" indent="-228600">
              <a:defRPr>
                <a:solidFill>
                  <a:schemeClr val="tx1"/>
                </a:solidFill>
                <a:latin typeface="Constantia" pitchFamily="18" charset="0"/>
              </a:defRPr>
            </a:lvl3pPr>
            <a:lvl4pPr marL="1600200" indent="-228600">
              <a:defRPr>
                <a:solidFill>
                  <a:schemeClr val="tx1"/>
                </a:solidFill>
                <a:latin typeface="Constantia" pitchFamily="18" charset="0"/>
              </a:defRPr>
            </a:lvl4pPr>
            <a:lvl5pPr marL="2057400" indent="-228600">
              <a:defRPr>
                <a:solidFill>
                  <a:schemeClr val="tx1"/>
                </a:solidFill>
                <a:latin typeface="Constantia" pitchFamily="18" charset="0"/>
              </a:defRPr>
            </a:lvl5pPr>
            <a:lvl6pPr marL="2514600" indent="-228600" fontAlgn="base">
              <a:spcBef>
                <a:spcPct val="0"/>
              </a:spcBef>
              <a:spcAft>
                <a:spcPct val="0"/>
              </a:spcAft>
              <a:defRPr>
                <a:solidFill>
                  <a:schemeClr val="tx1"/>
                </a:solidFill>
                <a:latin typeface="Constantia" pitchFamily="18" charset="0"/>
              </a:defRPr>
            </a:lvl6pPr>
            <a:lvl7pPr marL="2971800" indent="-228600" fontAlgn="base">
              <a:spcBef>
                <a:spcPct val="0"/>
              </a:spcBef>
              <a:spcAft>
                <a:spcPct val="0"/>
              </a:spcAft>
              <a:defRPr>
                <a:solidFill>
                  <a:schemeClr val="tx1"/>
                </a:solidFill>
                <a:latin typeface="Constantia" pitchFamily="18" charset="0"/>
              </a:defRPr>
            </a:lvl7pPr>
            <a:lvl8pPr marL="3429000" indent="-228600" fontAlgn="base">
              <a:spcBef>
                <a:spcPct val="0"/>
              </a:spcBef>
              <a:spcAft>
                <a:spcPct val="0"/>
              </a:spcAft>
              <a:defRPr>
                <a:solidFill>
                  <a:schemeClr val="tx1"/>
                </a:solidFill>
                <a:latin typeface="Constantia" pitchFamily="18" charset="0"/>
              </a:defRPr>
            </a:lvl8pPr>
            <a:lvl9pPr marL="3886200" indent="-228600" fontAlgn="base">
              <a:spcBef>
                <a:spcPct val="0"/>
              </a:spcBef>
              <a:spcAft>
                <a:spcPct val="0"/>
              </a:spcAft>
              <a:defRPr>
                <a:solidFill>
                  <a:schemeClr val="tx1"/>
                </a:solidFill>
                <a:latin typeface="Constantia" pitchFamily="18" charset="0"/>
              </a:defRPr>
            </a:lvl9pPr>
          </a:lstStyle>
          <a:p>
            <a:pPr fontAlgn="base">
              <a:spcBef>
                <a:spcPct val="0"/>
              </a:spcBef>
              <a:spcAft>
                <a:spcPct val="0"/>
              </a:spcAft>
              <a:defRPr/>
            </a:pPr>
            <a:fld id="{F38AD8E5-1E82-4BCB-A692-1B9AC3C0B1BA}" type="slidenum">
              <a:rPr lang="en-US" smtClean="0">
                <a:latin typeface="Calibri" pitchFamily="34" charset="0"/>
              </a:rPr>
              <a:pPr fontAlgn="base">
                <a:spcBef>
                  <a:spcPct val="0"/>
                </a:spcBef>
                <a:spcAft>
                  <a:spcPct val="0"/>
                </a:spcAft>
                <a:defRPr/>
              </a:pPr>
              <a:t>62</a:t>
            </a:fld>
            <a:endParaRPr lang="en-US" smtClean="0">
              <a:latin typeface="Calibri" pitchFamily="34"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36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
        <p:nvSpPr>
          <p:cNvPr id="109572"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onstantia" pitchFamily="18" charset="0"/>
              </a:defRPr>
            </a:lvl1pPr>
            <a:lvl2pPr marL="742950" indent="-285750">
              <a:defRPr>
                <a:solidFill>
                  <a:schemeClr val="tx1"/>
                </a:solidFill>
                <a:latin typeface="Constantia" pitchFamily="18" charset="0"/>
              </a:defRPr>
            </a:lvl2pPr>
            <a:lvl3pPr marL="1143000" indent="-228600">
              <a:defRPr>
                <a:solidFill>
                  <a:schemeClr val="tx1"/>
                </a:solidFill>
                <a:latin typeface="Constantia" pitchFamily="18" charset="0"/>
              </a:defRPr>
            </a:lvl3pPr>
            <a:lvl4pPr marL="1600200" indent="-228600">
              <a:defRPr>
                <a:solidFill>
                  <a:schemeClr val="tx1"/>
                </a:solidFill>
                <a:latin typeface="Constantia" pitchFamily="18" charset="0"/>
              </a:defRPr>
            </a:lvl4pPr>
            <a:lvl5pPr marL="2057400" indent="-228600">
              <a:defRPr>
                <a:solidFill>
                  <a:schemeClr val="tx1"/>
                </a:solidFill>
                <a:latin typeface="Constantia" pitchFamily="18" charset="0"/>
              </a:defRPr>
            </a:lvl5pPr>
            <a:lvl6pPr marL="2514600" indent="-228600" fontAlgn="base">
              <a:spcBef>
                <a:spcPct val="0"/>
              </a:spcBef>
              <a:spcAft>
                <a:spcPct val="0"/>
              </a:spcAft>
              <a:defRPr>
                <a:solidFill>
                  <a:schemeClr val="tx1"/>
                </a:solidFill>
                <a:latin typeface="Constantia" pitchFamily="18" charset="0"/>
              </a:defRPr>
            </a:lvl6pPr>
            <a:lvl7pPr marL="2971800" indent="-228600" fontAlgn="base">
              <a:spcBef>
                <a:spcPct val="0"/>
              </a:spcBef>
              <a:spcAft>
                <a:spcPct val="0"/>
              </a:spcAft>
              <a:defRPr>
                <a:solidFill>
                  <a:schemeClr val="tx1"/>
                </a:solidFill>
                <a:latin typeface="Constantia" pitchFamily="18" charset="0"/>
              </a:defRPr>
            </a:lvl7pPr>
            <a:lvl8pPr marL="3429000" indent="-228600" fontAlgn="base">
              <a:spcBef>
                <a:spcPct val="0"/>
              </a:spcBef>
              <a:spcAft>
                <a:spcPct val="0"/>
              </a:spcAft>
              <a:defRPr>
                <a:solidFill>
                  <a:schemeClr val="tx1"/>
                </a:solidFill>
                <a:latin typeface="Constantia" pitchFamily="18" charset="0"/>
              </a:defRPr>
            </a:lvl8pPr>
            <a:lvl9pPr marL="3886200" indent="-228600" fontAlgn="base">
              <a:spcBef>
                <a:spcPct val="0"/>
              </a:spcBef>
              <a:spcAft>
                <a:spcPct val="0"/>
              </a:spcAft>
              <a:defRPr>
                <a:solidFill>
                  <a:schemeClr val="tx1"/>
                </a:solidFill>
                <a:latin typeface="Constantia" pitchFamily="18" charset="0"/>
              </a:defRPr>
            </a:lvl9pPr>
          </a:lstStyle>
          <a:p>
            <a:pPr fontAlgn="base">
              <a:spcBef>
                <a:spcPct val="0"/>
              </a:spcBef>
              <a:spcAft>
                <a:spcPct val="0"/>
              </a:spcAft>
              <a:defRPr/>
            </a:pPr>
            <a:fld id="{2AD5FF37-A699-4FE6-9342-895AC8712347}" type="slidenum">
              <a:rPr lang="en-US" smtClean="0">
                <a:solidFill>
                  <a:srgbClr val="000000"/>
                </a:solidFill>
                <a:latin typeface="Calibri" pitchFamily="34" charset="0"/>
              </a:rPr>
              <a:pPr fontAlgn="base">
                <a:spcBef>
                  <a:spcPct val="0"/>
                </a:spcBef>
                <a:spcAft>
                  <a:spcPct val="0"/>
                </a:spcAft>
                <a:defRPr/>
              </a:pPr>
              <a:t>63</a:t>
            </a:fld>
            <a:endParaRPr lang="en-US" smtClean="0">
              <a:solidFill>
                <a:srgbClr val="000000"/>
              </a:solidFill>
              <a:latin typeface="Calibri"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06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71450" indent="-171450" eaLnBrk="1" hangingPunct="1">
              <a:spcBef>
                <a:spcPct val="0"/>
              </a:spcBef>
              <a:buFontTx/>
              <a:buChar char="•"/>
            </a:pPr>
            <a:endParaRPr lang="en-US" smtClean="0"/>
          </a:p>
        </p:txBody>
      </p:sp>
      <p:sp>
        <p:nvSpPr>
          <p:cNvPr id="66564"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onstantia" pitchFamily="18" charset="0"/>
              </a:defRPr>
            </a:lvl1pPr>
            <a:lvl2pPr marL="742950" indent="-285750">
              <a:defRPr>
                <a:solidFill>
                  <a:schemeClr val="tx1"/>
                </a:solidFill>
                <a:latin typeface="Constantia" pitchFamily="18" charset="0"/>
              </a:defRPr>
            </a:lvl2pPr>
            <a:lvl3pPr marL="1143000" indent="-228600">
              <a:defRPr>
                <a:solidFill>
                  <a:schemeClr val="tx1"/>
                </a:solidFill>
                <a:latin typeface="Constantia" pitchFamily="18" charset="0"/>
              </a:defRPr>
            </a:lvl3pPr>
            <a:lvl4pPr marL="1600200" indent="-228600">
              <a:defRPr>
                <a:solidFill>
                  <a:schemeClr val="tx1"/>
                </a:solidFill>
                <a:latin typeface="Constantia" pitchFamily="18" charset="0"/>
              </a:defRPr>
            </a:lvl4pPr>
            <a:lvl5pPr marL="2057400" indent="-228600">
              <a:defRPr>
                <a:solidFill>
                  <a:schemeClr val="tx1"/>
                </a:solidFill>
                <a:latin typeface="Constantia" pitchFamily="18" charset="0"/>
              </a:defRPr>
            </a:lvl5pPr>
            <a:lvl6pPr marL="2514600" indent="-228600" fontAlgn="base">
              <a:spcBef>
                <a:spcPct val="0"/>
              </a:spcBef>
              <a:spcAft>
                <a:spcPct val="0"/>
              </a:spcAft>
              <a:defRPr>
                <a:solidFill>
                  <a:schemeClr val="tx1"/>
                </a:solidFill>
                <a:latin typeface="Constantia" pitchFamily="18" charset="0"/>
              </a:defRPr>
            </a:lvl6pPr>
            <a:lvl7pPr marL="2971800" indent="-228600" fontAlgn="base">
              <a:spcBef>
                <a:spcPct val="0"/>
              </a:spcBef>
              <a:spcAft>
                <a:spcPct val="0"/>
              </a:spcAft>
              <a:defRPr>
                <a:solidFill>
                  <a:schemeClr val="tx1"/>
                </a:solidFill>
                <a:latin typeface="Constantia" pitchFamily="18" charset="0"/>
              </a:defRPr>
            </a:lvl7pPr>
            <a:lvl8pPr marL="3429000" indent="-228600" fontAlgn="base">
              <a:spcBef>
                <a:spcPct val="0"/>
              </a:spcBef>
              <a:spcAft>
                <a:spcPct val="0"/>
              </a:spcAft>
              <a:defRPr>
                <a:solidFill>
                  <a:schemeClr val="tx1"/>
                </a:solidFill>
                <a:latin typeface="Constantia" pitchFamily="18" charset="0"/>
              </a:defRPr>
            </a:lvl8pPr>
            <a:lvl9pPr marL="3886200" indent="-228600" fontAlgn="base">
              <a:spcBef>
                <a:spcPct val="0"/>
              </a:spcBef>
              <a:spcAft>
                <a:spcPct val="0"/>
              </a:spcAft>
              <a:defRPr>
                <a:solidFill>
                  <a:schemeClr val="tx1"/>
                </a:solidFill>
                <a:latin typeface="Constantia" pitchFamily="18" charset="0"/>
              </a:defRPr>
            </a:lvl9pPr>
          </a:lstStyle>
          <a:p>
            <a:pPr fontAlgn="base">
              <a:spcBef>
                <a:spcPct val="0"/>
              </a:spcBef>
              <a:spcAft>
                <a:spcPct val="0"/>
              </a:spcAft>
              <a:defRPr/>
            </a:pPr>
            <a:fld id="{4CF4E3E6-6F07-4C2F-AC1A-C924BAB41221}" type="slidenum">
              <a:rPr lang="en-US" smtClean="0">
                <a:latin typeface="Calibri" pitchFamily="34" charset="0"/>
              </a:rPr>
              <a:pPr fontAlgn="base">
                <a:spcBef>
                  <a:spcPct val="0"/>
                </a:spcBef>
                <a:spcAft>
                  <a:spcPct val="0"/>
                </a:spcAft>
                <a:defRPr/>
              </a:pPr>
              <a:t>6</a:t>
            </a:fld>
            <a:endParaRPr lang="en-US" smtClean="0">
              <a:latin typeface="Calibri"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6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
        <p:nvSpPr>
          <p:cNvPr id="67588"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onstantia" pitchFamily="18" charset="0"/>
              </a:defRPr>
            </a:lvl1pPr>
            <a:lvl2pPr marL="742950" indent="-285750">
              <a:defRPr>
                <a:solidFill>
                  <a:schemeClr val="tx1"/>
                </a:solidFill>
                <a:latin typeface="Constantia" pitchFamily="18" charset="0"/>
              </a:defRPr>
            </a:lvl2pPr>
            <a:lvl3pPr marL="1143000" indent="-228600">
              <a:defRPr>
                <a:solidFill>
                  <a:schemeClr val="tx1"/>
                </a:solidFill>
                <a:latin typeface="Constantia" pitchFamily="18" charset="0"/>
              </a:defRPr>
            </a:lvl3pPr>
            <a:lvl4pPr marL="1600200" indent="-228600">
              <a:defRPr>
                <a:solidFill>
                  <a:schemeClr val="tx1"/>
                </a:solidFill>
                <a:latin typeface="Constantia" pitchFamily="18" charset="0"/>
              </a:defRPr>
            </a:lvl4pPr>
            <a:lvl5pPr marL="2057400" indent="-228600">
              <a:defRPr>
                <a:solidFill>
                  <a:schemeClr val="tx1"/>
                </a:solidFill>
                <a:latin typeface="Constantia" pitchFamily="18" charset="0"/>
              </a:defRPr>
            </a:lvl5pPr>
            <a:lvl6pPr marL="2514600" indent="-228600" fontAlgn="base">
              <a:spcBef>
                <a:spcPct val="0"/>
              </a:spcBef>
              <a:spcAft>
                <a:spcPct val="0"/>
              </a:spcAft>
              <a:defRPr>
                <a:solidFill>
                  <a:schemeClr val="tx1"/>
                </a:solidFill>
                <a:latin typeface="Constantia" pitchFamily="18" charset="0"/>
              </a:defRPr>
            </a:lvl6pPr>
            <a:lvl7pPr marL="2971800" indent="-228600" fontAlgn="base">
              <a:spcBef>
                <a:spcPct val="0"/>
              </a:spcBef>
              <a:spcAft>
                <a:spcPct val="0"/>
              </a:spcAft>
              <a:defRPr>
                <a:solidFill>
                  <a:schemeClr val="tx1"/>
                </a:solidFill>
                <a:latin typeface="Constantia" pitchFamily="18" charset="0"/>
              </a:defRPr>
            </a:lvl7pPr>
            <a:lvl8pPr marL="3429000" indent="-228600" fontAlgn="base">
              <a:spcBef>
                <a:spcPct val="0"/>
              </a:spcBef>
              <a:spcAft>
                <a:spcPct val="0"/>
              </a:spcAft>
              <a:defRPr>
                <a:solidFill>
                  <a:schemeClr val="tx1"/>
                </a:solidFill>
                <a:latin typeface="Constantia" pitchFamily="18" charset="0"/>
              </a:defRPr>
            </a:lvl8pPr>
            <a:lvl9pPr marL="3886200" indent="-228600" fontAlgn="base">
              <a:spcBef>
                <a:spcPct val="0"/>
              </a:spcBef>
              <a:spcAft>
                <a:spcPct val="0"/>
              </a:spcAft>
              <a:defRPr>
                <a:solidFill>
                  <a:schemeClr val="tx1"/>
                </a:solidFill>
                <a:latin typeface="Constantia" pitchFamily="18" charset="0"/>
              </a:defRPr>
            </a:lvl9pPr>
          </a:lstStyle>
          <a:p>
            <a:pPr fontAlgn="base">
              <a:spcBef>
                <a:spcPct val="0"/>
              </a:spcBef>
              <a:spcAft>
                <a:spcPct val="0"/>
              </a:spcAft>
              <a:defRPr/>
            </a:pPr>
            <a:fld id="{436617D2-67A9-4E88-A216-C9591227AD8E}" type="slidenum">
              <a:rPr lang="en-US" smtClean="0">
                <a:latin typeface="Calibri" pitchFamily="34" charset="0"/>
              </a:rPr>
              <a:pPr fontAlgn="base">
                <a:spcBef>
                  <a:spcPct val="0"/>
                </a:spcBef>
                <a:spcAft>
                  <a:spcPct val="0"/>
                </a:spcAft>
                <a:defRPr/>
              </a:pPr>
              <a:t>10</a:t>
            </a:fld>
            <a:endParaRPr lang="en-US" smtClean="0">
              <a:latin typeface="Calibri"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27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
        <p:nvSpPr>
          <p:cNvPr id="68612"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onstantia" pitchFamily="18" charset="0"/>
              </a:defRPr>
            </a:lvl1pPr>
            <a:lvl2pPr marL="742950" indent="-285750">
              <a:defRPr>
                <a:solidFill>
                  <a:schemeClr val="tx1"/>
                </a:solidFill>
                <a:latin typeface="Constantia" pitchFamily="18" charset="0"/>
              </a:defRPr>
            </a:lvl2pPr>
            <a:lvl3pPr marL="1143000" indent="-228600">
              <a:defRPr>
                <a:solidFill>
                  <a:schemeClr val="tx1"/>
                </a:solidFill>
                <a:latin typeface="Constantia" pitchFamily="18" charset="0"/>
              </a:defRPr>
            </a:lvl3pPr>
            <a:lvl4pPr marL="1600200" indent="-228600">
              <a:defRPr>
                <a:solidFill>
                  <a:schemeClr val="tx1"/>
                </a:solidFill>
                <a:latin typeface="Constantia" pitchFamily="18" charset="0"/>
              </a:defRPr>
            </a:lvl4pPr>
            <a:lvl5pPr marL="2057400" indent="-228600">
              <a:defRPr>
                <a:solidFill>
                  <a:schemeClr val="tx1"/>
                </a:solidFill>
                <a:latin typeface="Constantia" pitchFamily="18" charset="0"/>
              </a:defRPr>
            </a:lvl5pPr>
            <a:lvl6pPr marL="2514600" indent="-228600" fontAlgn="base">
              <a:spcBef>
                <a:spcPct val="0"/>
              </a:spcBef>
              <a:spcAft>
                <a:spcPct val="0"/>
              </a:spcAft>
              <a:defRPr>
                <a:solidFill>
                  <a:schemeClr val="tx1"/>
                </a:solidFill>
                <a:latin typeface="Constantia" pitchFamily="18" charset="0"/>
              </a:defRPr>
            </a:lvl6pPr>
            <a:lvl7pPr marL="2971800" indent="-228600" fontAlgn="base">
              <a:spcBef>
                <a:spcPct val="0"/>
              </a:spcBef>
              <a:spcAft>
                <a:spcPct val="0"/>
              </a:spcAft>
              <a:defRPr>
                <a:solidFill>
                  <a:schemeClr val="tx1"/>
                </a:solidFill>
                <a:latin typeface="Constantia" pitchFamily="18" charset="0"/>
              </a:defRPr>
            </a:lvl7pPr>
            <a:lvl8pPr marL="3429000" indent="-228600" fontAlgn="base">
              <a:spcBef>
                <a:spcPct val="0"/>
              </a:spcBef>
              <a:spcAft>
                <a:spcPct val="0"/>
              </a:spcAft>
              <a:defRPr>
                <a:solidFill>
                  <a:schemeClr val="tx1"/>
                </a:solidFill>
                <a:latin typeface="Constantia" pitchFamily="18" charset="0"/>
              </a:defRPr>
            </a:lvl8pPr>
            <a:lvl9pPr marL="3886200" indent="-228600" fontAlgn="base">
              <a:spcBef>
                <a:spcPct val="0"/>
              </a:spcBef>
              <a:spcAft>
                <a:spcPct val="0"/>
              </a:spcAft>
              <a:defRPr>
                <a:solidFill>
                  <a:schemeClr val="tx1"/>
                </a:solidFill>
                <a:latin typeface="Constantia" pitchFamily="18" charset="0"/>
              </a:defRPr>
            </a:lvl9pPr>
          </a:lstStyle>
          <a:p>
            <a:pPr fontAlgn="base">
              <a:spcBef>
                <a:spcPct val="0"/>
              </a:spcBef>
              <a:spcAft>
                <a:spcPct val="0"/>
              </a:spcAft>
              <a:defRPr/>
            </a:pPr>
            <a:fld id="{DDCC0F12-5C1A-4491-8E74-5E66FFEF71F8}" type="slidenum">
              <a:rPr lang="en-US" smtClean="0">
                <a:latin typeface="Calibri" pitchFamily="34" charset="0"/>
              </a:rPr>
              <a:pPr fontAlgn="base">
                <a:spcBef>
                  <a:spcPct val="0"/>
                </a:spcBef>
                <a:spcAft>
                  <a:spcPct val="0"/>
                </a:spcAft>
                <a:defRPr/>
              </a:pPr>
              <a:t>11</a:t>
            </a:fld>
            <a:endParaRPr lang="en-US" smtClean="0">
              <a:latin typeface="Calibri"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37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
        <p:nvSpPr>
          <p:cNvPr id="69636"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onstantia" pitchFamily="18" charset="0"/>
              </a:defRPr>
            </a:lvl1pPr>
            <a:lvl2pPr marL="742950" indent="-285750">
              <a:defRPr>
                <a:solidFill>
                  <a:schemeClr val="tx1"/>
                </a:solidFill>
                <a:latin typeface="Constantia" pitchFamily="18" charset="0"/>
              </a:defRPr>
            </a:lvl2pPr>
            <a:lvl3pPr marL="1143000" indent="-228600">
              <a:defRPr>
                <a:solidFill>
                  <a:schemeClr val="tx1"/>
                </a:solidFill>
                <a:latin typeface="Constantia" pitchFamily="18" charset="0"/>
              </a:defRPr>
            </a:lvl3pPr>
            <a:lvl4pPr marL="1600200" indent="-228600">
              <a:defRPr>
                <a:solidFill>
                  <a:schemeClr val="tx1"/>
                </a:solidFill>
                <a:latin typeface="Constantia" pitchFamily="18" charset="0"/>
              </a:defRPr>
            </a:lvl4pPr>
            <a:lvl5pPr marL="2057400" indent="-228600">
              <a:defRPr>
                <a:solidFill>
                  <a:schemeClr val="tx1"/>
                </a:solidFill>
                <a:latin typeface="Constantia" pitchFamily="18" charset="0"/>
              </a:defRPr>
            </a:lvl5pPr>
            <a:lvl6pPr marL="2514600" indent="-228600" fontAlgn="base">
              <a:spcBef>
                <a:spcPct val="0"/>
              </a:spcBef>
              <a:spcAft>
                <a:spcPct val="0"/>
              </a:spcAft>
              <a:defRPr>
                <a:solidFill>
                  <a:schemeClr val="tx1"/>
                </a:solidFill>
                <a:latin typeface="Constantia" pitchFamily="18" charset="0"/>
              </a:defRPr>
            </a:lvl6pPr>
            <a:lvl7pPr marL="2971800" indent="-228600" fontAlgn="base">
              <a:spcBef>
                <a:spcPct val="0"/>
              </a:spcBef>
              <a:spcAft>
                <a:spcPct val="0"/>
              </a:spcAft>
              <a:defRPr>
                <a:solidFill>
                  <a:schemeClr val="tx1"/>
                </a:solidFill>
                <a:latin typeface="Constantia" pitchFamily="18" charset="0"/>
              </a:defRPr>
            </a:lvl7pPr>
            <a:lvl8pPr marL="3429000" indent="-228600" fontAlgn="base">
              <a:spcBef>
                <a:spcPct val="0"/>
              </a:spcBef>
              <a:spcAft>
                <a:spcPct val="0"/>
              </a:spcAft>
              <a:defRPr>
                <a:solidFill>
                  <a:schemeClr val="tx1"/>
                </a:solidFill>
                <a:latin typeface="Constantia" pitchFamily="18" charset="0"/>
              </a:defRPr>
            </a:lvl8pPr>
            <a:lvl9pPr marL="3886200" indent="-228600" fontAlgn="base">
              <a:spcBef>
                <a:spcPct val="0"/>
              </a:spcBef>
              <a:spcAft>
                <a:spcPct val="0"/>
              </a:spcAft>
              <a:defRPr>
                <a:solidFill>
                  <a:schemeClr val="tx1"/>
                </a:solidFill>
                <a:latin typeface="Constantia" pitchFamily="18" charset="0"/>
              </a:defRPr>
            </a:lvl9pPr>
          </a:lstStyle>
          <a:p>
            <a:pPr fontAlgn="base">
              <a:spcBef>
                <a:spcPct val="0"/>
              </a:spcBef>
              <a:spcAft>
                <a:spcPct val="0"/>
              </a:spcAft>
              <a:defRPr/>
            </a:pPr>
            <a:fld id="{C8C4D1FB-329E-4849-BED5-0AE05C3A7DBB}" type="slidenum">
              <a:rPr lang="en-US" smtClean="0">
                <a:solidFill>
                  <a:srgbClr val="000000"/>
                </a:solidFill>
                <a:latin typeface="Calibri" pitchFamily="34" charset="0"/>
              </a:rPr>
              <a:pPr fontAlgn="base">
                <a:spcBef>
                  <a:spcPct val="0"/>
                </a:spcBef>
                <a:spcAft>
                  <a:spcPct val="0"/>
                </a:spcAft>
                <a:defRPr/>
              </a:pPr>
              <a:t>12</a:t>
            </a:fld>
            <a:endParaRPr lang="en-US" smtClean="0">
              <a:solidFill>
                <a:srgbClr val="000000"/>
              </a:solidFill>
              <a:latin typeface="Calibri"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47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
        <p:nvSpPr>
          <p:cNvPr id="70660"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onstantia" pitchFamily="18" charset="0"/>
              </a:defRPr>
            </a:lvl1pPr>
            <a:lvl2pPr marL="742950" indent="-285750">
              <a:defRPr>
                <a:solidFill>
                  <a:schemeClr val="tx1"/>
                </a:solidFill>
                <a:latin typeface="Constantia" pitchFamily="18" charset="0"/>
              </a:defRPr>
            </a:lvl2pPr>
            <a:lvl3pPr marL="1143000" indent="-228600">
              <a:defRPr>
                <a:solidFill>
                  <a:schemeClr val="tx1"/>
                </a:solidFill>
                <a:latin typeface="Constantia" pitchFamily="18" charset="0"/>
              </a:defRPr>
            </a:lvl3pPr>
            <a:lvl4pPr marL="1600200" indent="-228600">
              <a:defRPr>
                <a:solidFill>
                  <a:schemeClr val="tx1"/>
                </a:solidFill>
                <a:latin typeface="Constantia" pitchFamily="18" charset="0"/>
              </a:defRPr>
            </a:lvl4pPr>
            <a:lvl5pPr marL="2057400" indent="-228600">
              <a:defRPr>
                <a:solidFill>
                  <a:schemeClr val="tx1"/>
                </a:solidFill>
                <a:latin typeface="Constantia" pitchFamily="18" charset="0"/>
              </a:defRPr>
            </a:lvl5pPr>
            <a:lvl6pPr marL="2514600" indent="-228600" fontAlgn="base">
              <a:spcBef>
                <a:spcPct val="0"/>
              </a:spcBef>
              <a:spcAft>
                <a:spcPct val="0"/>
              </a:spcAft>
              <a:defRPr>
                <a:solidFill>
                  <a:schemeClr val="tx1"/>
                </a:solidFill>
                <a:latin typeface="Constantia" pitchFamily="18" charset="0"/>
              </a:defRPr>
            </a:lvl6pPr>
            <a:lvl7pPr marL="2971800" indent="-228600" fontAlgn="base">
              <a:spcBef>
                <a:spcPct val="0"/>
              </a:spcBef>
              <a:spcAft>
                <a:spcPct val="0"/>
              </a:spcAft>
              <a:defRPr>
                <a:solidFill>
                  <a:schemeClr val="tx1"/>
                </a:solidFill>
                <a:latin typeface="Constantia" pitchFamily="18" charset="0"/>
              </a:defRPr>
            </a:lvl7pPr>
            <a:lvl8pPr marL="3429000" indent="-228600" fontAlgn="base">
              <a:spcBef>
                <a:spcPct val="0"/>
              </a:spcBef>
              <a:spcAft>
                <a:spcPct val="0"/>
              </a:spcAft>
              <a:defRPr>
                <a:solidFill>
                  <a:schemeClr val="tx1"/>
                </a:solidFill>
                <a:latin typeface="Constantia" pitchFamily="18" charset="0"/>
              </a:defRPr>
            </a:lvl8pPr>
            <a:lvl9pPr marL="3886200" indent="-228600" fontAlgn="base">
              <a:spcBef>
                <a:spcPct val="0"/>
              </a:spcBef>
              <a:spcAft>
                <a:spcPct val="0"/>
              </a:spcAft>
              <a:defRPr>
                <a:solidFill>
                  <a:schemeClr val="tx1"/>
                </a:solidFill>
                <a:latin typeface="Constantia" pitchFamily="18" charset="0"/>
              </a:defRPr>
            </a:lvl9pPr>
          </a:lstStyle>
          <a:p>
            <a:pPr fontAlgn="base">
              <a:spcBef>
                <a:spcPct val="0"/>
              </a:spcBef>
              <a:spcAft>
                <a:spcPct val="0"/>
              </a:spcAft>
              <a:defRPr/>
            </a:pPr>
            <a:fld id="{3437468F-A752-4D12-BE09-7D3C6DBD9B9B}" type="slidenum">
              <a:rPr lang="en-US" smtClean="0">
                <a:latin typeface="Calibri" pitchFamily="34" charset="0"/>
              </a:rPr>
              <a:pPr fontAlgn="base">
                <a:spcBef>
                  <a:spcPct val="0"/>
                </a:spcBef>
                <a:spcAft>
                  <a:spcPct val="0"/>
                </a:spcAft>
                <a:defRPr/>
              </a:pPr>
              <a:t>13</a:t>
            </a:fld>
            <a:endParaRPr lang="en-US" smtClean="0">
              <a:latin typeface="Calibri"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hemeOverride" Target="../theme/themeOverride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hemeOverride" Target="../theme/themeOverride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Ref idx="1002">
        <a:schemeClr val="bg2"/>
      </p:bgRef>
    </p:bg>
    <p:spTree>
      <p:nvGrpSpPr>
        <p:cNvPr id="1" name=""/>
        <p:cNvGrpSpPr/>
        <p:nvPr/>
      </p:nvGrpSpPr>
      <p:grpSpPr>
        <a:xfrm>
          <a:off x="0" y="0"/>
          <a:ext cx="0" cy="0"/>
          <a:chOff x="0" y="0"/>
          <a:chExt cx="0" cy="0"/>
        </a:xfrm>
      </p:grpSpPr>
      <p:sp>
        <p:nvSpPr>
          <p:cNvPr id="9" name="Title 8"/>
          <p:cNvSpPr>
            <a:spLocks noGrp="1"/>
          </p:cNvSpPr>
          <p:nvPr>
            <p:ph type="ctrTitle"/>
          </p:nvPr>
        </p:nvSpPr>
        <p:spPr>
          <a:xfrm>
            <a:off x="533400" y="1371600"/>
            <a:ext cx="7851648" cy="1828800"/>
          </a:xfrm>
          <a:ln>
            <a:noFill/>
          </a:ln>
        </p:spPr>
        <p:txBody>
          <a:bodyPr tIns="0" rIns="18288">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lang="en-US" smtClean="0"/>
              <a:t>Click to edit Master title style</a:t>
            </a:r>
            <a:endParaRPr lang="en-US"/>
          </a:p>
        </p:txBody>
      </p:sp>
      <p:sp>
        <p:nvSpPr>
          <p:cNvPr id="17" name="Subtitle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smtClean="0"/>
              <a:t>Click to edit Master subtitle style</a:t>
            </a:r>
            <a:endParaRPr lang="en-US"/>
          </a:p>
        </p:txBody>
      </p:sp>
      <p:sp>
        <p:nvSpPr>
          <p:cNvPr id="4" name="Date Placeholder 29"/>
          <p:cNvSpPr>
            <a:spLocks noGrp="1"/>
          </p:cNvSpPr>
          <p:nvPr>
            <p:ph type="dt" sz="half" idx="10"/>
          </p:nvPr>
        </p:nvSpPr>
        <p:spPr/>
        <p:txBody>
          <a:bodyPr/>
          <a:lstStyle>
            <a:lvl1pPr>
              <a:defRPr/>
            </a:lvl1pPr>
          </a:lstStyle>
          <a:p>
            <a:pPr>
              <a:defRPr/>
            </a:pPr>
            <a:fld id="{9AE8B665-64D4-4A12-A5C9-E221E836C737}" type="datetime1">
              <a:rPr lang="en-US"/>
              <a:pPr>
                <a:defRPr/>
              </a:pPr>
              <a:t>3/20/2014</a:t>
            </a:fld>
            <a:endParaRPr lang="en-US"/>
          </a:p>
        </p:txBody>
      </p:sp>
      <p:sp>
        <p:nvSpPr>
          <p:cNvPr id="5" name="Footer Placeholder 18"/>
          <p:cNvSpPr>
            <a:spLocks noGrp="1"/>
          </p:cNvSpPr>
          <p:nvPr>
            <p:ph type="ftr" sz="quarter" idx="11"/>
          </p:nvPr>
        </p:nvSpPr>
        <p:spPr/>
        <p:txBody>
          <a:bodyPr/>
          <a:lstStyle>
            <a:lvl1pPr>
              <a:defRPr/>
            </a:lvl1pPr>
          </a:lstStyle>
          <a:p>
            <a:pPr>
              <a:defRPr/>
            </a:pPr>
            <a:endParaRPr lang="en-US"/>
          </a:p>
        </p:txBody>
      </p:sp>
      <p:sp>
        <p:nvSpPr>
          <p:cNvPr id="6" name="Slide Number Placeholder 26"/>
          <p:cNvSpPr>
            <a:spLocks noGrp="1"/>
          </p:cNvSpPr>
          <p:nvPr>
            <p:ph type="sldNum" sz="quarter" idx="12"/>
          </p:nvPr>
        </p:nvSpPr>
        <p:spPr/>
        <p:txBody>
          <a:bodyPr/>
          <a:lstStyle>
            <a:lvl1pPr>
              <a:defRPr/>
            </a:lvl1pPr>
          </a:lstStyle>
          <a:p>
            <a:pPr>
              <a:defRPr/>
            </a:pPr>
            <a:fld id="{5F4E8F42-25B5-4031-85F9-C0C563427CE6}" type="slidenum">
              <a:rPr lang="en-US"/>
              <a:pPr>
                <a:defRPr/>
              </a:pPr>
              <a:t>‹#›</a:t>
            </a:fld>
            <a:endParaRPr lang="en-US"/>
          </a:p>
        </p:txBody>
      </p:sp>
    </p:spTree>
    <p:extLst>
      <p:ext uri="{BB962C8B-B14F-4D97-AF65-F5344CB8AC3E}">
        <p14:creationId xmlns:p14="http://schemas.microsoft.com/office/powerpoint/2010/main" val="1801324196"/>
      </p:ext>
    </p:extLst>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9"/>
          <p:cNvSpPr>
            <a:spLocks noGrp="1"/>
          </p:cNvSpPr>
          <p:nvPr>
            <p:ph type="dt" sz="half" idx="10"/>
          </p:nvPr>
        </p:nvSpPr>
        <p:spPr/>
        <p:txBody>
          <a:bodyPr/>
          <a:lstStyle>
            <a:lvl1pPr>
              <a:defRPr/>
            </a:lvl1pPr>
          </a:lstStyle>
          <a:p>
            <a:pPr>
              <a:defRPr/>
            </a:pPr>
            <a:fld id="{C5B06106-E99F-419C-BF92-29FD14DB97F3}" type="datetime1">
              <a:rPr lang="en-US"/>
              <a:pPr>
                <a:defRPr/>
              </a:pPr>
              <a:t>3/20/2014</a:t>
            </a:fld>
            <a:endParaRPr lang="en-US"/>
          </a:p>
        </p:txBody>
      </p:sp>
      <p:sp>
        <p:nvSpPr>
          <p:cNvPr id="5" name="Footer Placeholder 21"/>
          <p:cNvSpPr>
            <a:spLocks noGrp="1"/>
          </p:cNvSpPr>
          <p:nvPr>
            <p:ph type="ftr" sz="quarter" idx="11"/>
          </p:nvPr>
        </p:nvSpPr>
        <p:spPr/>
        <p:txBody>
          <a:bodyPr/>
          <a:lstStyle>
            <a:lvl1pPr>
              <a:defRPr/>
            </a:lvl1pPr>
          </a:lstStyle>
          <a:p>
            <a:pPr>
              <a:defRPr/>
            </a:pPr>
            <a:endParaRPr lang="en-US"/>
          </a:p>
        </p:txBody>
      </p:sp>
      <p:sp>
        <p:nvSpPr>
          <p:cNvPr id="6" name="Slide Number Placeholder 17"/>
          <p:cNvSpPr>
            <a:spLocks noGrp="1"/>
          </p:cNvSpPr>
          <p:nvPr>
            <p:ph type="sldNum" sz="quarter" idx="12"/>
          </p:nvPr>
        </p:nvSpPr>
        <p:spPr/>
        <p:txBody>
          <a:bodyPr/>
          <a:lstStyle>
            <a:lvl1pPr>
              <a:defRPr/>
            </a:lvl1pPr>
          </a:lstStyle>
          <a:p>
            <a:pPr>
              <a:defRPr/>
            </a:pPr>
            <a:fld id="{2BCBDDB5-A2CE-4113-9ACF-E473A0355B06}" type="slidenum">
              <a:rPr lang="en-US"/>
              <a:pPr>
                <a:defRPr/>
              </a:pPr>
              <a:t>‹#›</a:t>
            </a:fld>
            <a:endParaRPr lang="en-US"/>
          </a:p>
        </p:txBody>
      </p:sp>
    </p:spTree>
    <p:extLst>
      <p:ext uri="{BB962C8B-B14F-4D97-AF65-F5344CB8AC3E}">
        <p14:creationId xmlns:p14="http://schemas.microsoft.com/office/powerpoint/2010/main" val="31141972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14401"/>
            <a:ext cx="2057400" cy="52117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914401"/>
            <a:ext cx="6019800" cy="52117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9"/>
          <p:cNvSpPr>
            <a:spLocks noGrp="1"/>
          </p:cNvSpPr>
          <p:nvPr>
            <p:ph type="dt" sz="half" idx="10"/>
          </p:nvPr>
        </p:nvSpPr>
        <p:spPr/>
        <p:txBody>
          <a:bodyPr/>
          <a:lstStyle>
            <a:lvl1pPr>
              <a:defRPr/>
            </a:lvl1pPr>
          </a:lstStyle>
          <a:p>
            <a:pPr>
              <a:defRPr/>
            </a:pPr>
            <a:fld id="{757913D7-2FCF-43DA-9097-CD0A2A5E8E05}" type="datetime1">
              <a:rPr lang="en-US"/>
              <a:pPr>
                <a:defRPr/>
              </a:pPr>
              <a:t>3/20/2014</a:t>
            </a:fld>
            <a:endParaRPr lang="en-US"/>
          </a:p>
        </p:txBody>
      </p:sp>
      <p:sp>
        <p:nvSpPr>
          <p:cNvPr id="5" name="Footer Placeholder 21"/>
          <p:cNvSpPr>
            <a:spLocks noGrp="1"/>
          </p:cNvSpPr>
          <p:nvPr>
            <p:ph type="ftr" sz="quarter" idx="11"/>
          </p:nvPr>
        </p:nvSpPr>
        <p:spPr/>
        <p:txBody>
          <a:bodyPr/>
          <a:lstStyle>
            <a:lvl1pPr>
              <a:defRPr/>
            </a:lvl1pPr>
          </a:lstStyle>
          <a:p>
            <a:pPr>
              <a:defRPr/>
            </a:pPr>
            <a:endParaRPr lang="en-US"/>
          </a:p>
        </p:txBody>
      </p:sp>
      <p:sp>
        <p:nvSpPr>
          <p:cNvPr id="6" name="Slide Number Placeholder 17"/>
          <p:cNvSpPr>
            <a:spLocks noGrp="1"/>
          </p:cNvSpPr>
          <p:nvPr>
            <p:ph type="sldNum" sz="quarter" idx="12"/>
          </p:nvPr>
        </p:nvSpPr>
        <p:spPr/>
        <p:txBody>
          <a:bodyPr/>
          <a:lstStyle>
            <a:lvl1pPr>
              <a:defRPr/>
            </a:lvl1pPr>
          </a:lstStyle>
          <a:p>
            <a:pPr>
              <a:defRPr/>
            </a:pPr>
            <a:fld id="{B72DCF95-7C74-4BF2-A950-8D074BF59D66}" type="slidenum">
              <a:rPr lang="en-US"/>
              <a:pPr>
                <a:defRPr/>
              </a:pPr>
              <a:t>‹#›</a:t>
            </a:fld>
            <a:endParaRPr lang="en-US"/>
          </a:p>
        </p:txBody>
      </p:sp>
    </p:spTree>
    <p:extLst>
      <p:ext uri="{BB962C8B-B14F-4D97-AF65-F5344CB8AC3E}">
        <p14:creationId xmlns:p14="http://schemas.microsoft.com/office/powerpoint/2010/main" val="20722524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9"/>
          <p:cNvSpPr>
            <a:spLocks noGrp="1"/>
          </p:cNvSpPr>
          <p:nvPr>
            <p:ph type="dt" sz="half" idx="10"/>
          </p:nvPr>
        </p:nvSpPr>
        <p:spPr/>
        <p:txBody>
          <a:bodyPr/>
          <a:lstStyle>
            <a:lvl1pPr>
              <a:defRPr/>
            </a:lvl1pPr>
          </a:lstStyle>
          <a:p>
            <a:pPr>
              <a:defRPr/>
            </a:pPr>
            <a:fld id="{1BCFAF66-37FD-45D3-A26C-EB07EA3449D9}" type="datetime1">
              <a:rPr lang="en-US"/>
              <a:pPr>
                <a:defRPr/>
              </a:pPr>
              <a:t>3/20/2014</a:t>
            </a:fld>
            <a:endParaRPr lang="en-US"/>
          </a:p>
        </p:txBody>
      </p:sp>
      <p:sp>
        <p:nvSpPr>
          <p:cNvPr id="5" name="Footer Placeholder 21"/>
          <p:cNvSpPr>
            <a:spLocks noGrp="1"/>
          </p:cNvSpPr>
          <p:nvPr>
            <p:ph type="ftr" sz="quarter" idx="11"/>
          </p:nvPr>
        </p:nvSpPr>
        <p:spPr/>
        <p:txBody>
          <a:bodyPr/>
          <a:lstStyle>
            <a:lvl1pPr>
              <a:defRPr/>
            </a:lvl1pPr>
          </a:lstStyle>
          <a:p>
            <a:pPr>
              <a:defRPr/>
            </a:pPr>
            <a:endParaRPr lang="en-US"/>
          </a:p>
        </p:txBody>
      </p:sp>
      <p:sp>
        <p:nvSpPr>
          <p:cNvPr id="6" name="Slide Number Placeholder 17"/>
          <p:cNvSpPr>
            <a:spLocks noGrp="1"/>
          </p:cNvSpPr>
          <p:nvPr>
            <p:ph type="sldNum" sz="quarter" idx="12"/>
          </p:nvPr>
        </p:nvSpPr>
        <p:spPr/>
        <p:txBody>
          <a:bodyPr/>
          <a:lstStyle>
            <a:lvl1pPr>
              <a:defRPr/>
            </a:lvl1pPr>
          </a:lstStyle>
          <a:p>
            <a:pPr>
              <a:defRPr/>
            </a:pPr>
            <a:fld id="{D44831BF-C889-4B4B-994E-3805F635E8ED}" type="slidenum">
              <a:rPr lang="en-US"/>
              <a:pPr>
                <a:defRPr/>
              </a:pPr>
              <a:t>‹#›</a:t>
            </a:fld>
            <a:endParaRPr lang="en-US"/>
          </a:p>
        </p:txBody>
      </p:sp>
    </p:spTree>
    <p:extLst>
      <p:ext uri="{BB962C8B-B14F-4D97-AF65-F5344CB8AC3E}">
        <p14:creationId xmlns:p14="http://schemas.microsoft.com/office/powerpoint/2010/main" val="4220095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530352" y="1316736"/>
            <a:ext cx="7772400" cy="1362456"/>
          </a:xfrm>
          <a:ln>
            <a:noFill/>
          </a:ln>
        </p:spPr>
        <p:txBody>
          <a:bodyPr tIns="0">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lang="en-US" smtClean="0"/>
              <a:t>Click to edit Master title style</a:t>
            </a:r>
            <a:endParaRPr lang="en-US"/>
          </a:p>
        </p:txBody>
      </p:sp>
      <p:sp>
        <p:nvSpPr>
          <p:cNvPr id="3" name="Text Placeholder 2"/>
          <p:cNvSpPr>
            <a:spLocks noGrp="1"/>
          </p:cNvSpPr>
          <p:nvPr>
            <p:ph type="body" idx="1"/>
          </p:nvPr>
        </p:nvSpPr>
        <p:spPr>
          <a:xfrm>
            <a:off x="530352" y="2704664"/>
            <a:ext cx="7772400" cy="1509712"/>
          </a:xfrm>
        </p:spPr>
        <p:txBody>
          <a:bodyPr lIns="45720" rIns="45720"/>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FF403A09-1C47-41F3-A06D-9A5B2D140FF0}" type="datetime1">
              <a:rPr lang="en-US"/>
              <a:pPr>
                <a:defRPr/>
              </a:pPr>
              <a:t>3/20/2014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74010B35-AC93-472F-9D64-5C02EA2DC77E}" type="slidenum">
              <a:rPr lang="en-US"/>
              <a:pPr>
                <a:defRPr/>
              </a:pPr>
              <a:t>‹#›</a:t>
            </a:fld>
            <a:endParaRPr lang="en-US"/>
          </a:p>
        </p:txBody>
      </p:sp>
    </p:spTree>
    <p:extLst>
      <p:ext uri="{BB962C8B-B14F-4D97-AF65-F5344CB8AC3E}">
        <p14:creationId xmlns:p14="http://schemas.microsoft.com/office/powerpoint/2010/main" val="1746494484"/>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9"/>
          <p:cNvSpPr>
            <a:spLocks noGrp="1"/>
          </p:cNvSpPr>
          <p:nvPr>
            <p:ph type="dt" sz="half" idx="10"/>
          </p:nvPr>
        </p:nvSpPr>
        <p:spPr/>
        <p:txBody>
          <a:bodyPr/>
          <a:lstStyle>
            <a:lvl1pPr>
              <a:defRPr/>
            </a:lvl1pPr>
          </a:lstStyle>
          <a:p>
            <a:pPr>
              <a:defRPr/>
            </a:pPr>
            <a:fld id="{DDC4350D-0600-4DB7-B420-52233AC416D6}" type="datetime1">
              <a:rPr lang="en-US"/>
              <a:pPr>
                <a:defRPr/>
              </a:pPr>
              <a:t>3/20/2014</a:t>
            </a:fld>
            <a:endParaRPr lang="en-US"/>
          </a:p>
        </p:txBody>
      </p:sp>
      <p:sp>
        <p:nvSpPr>
          <p:cNvPr id="6" name="Footer Placeholder 21"/>
          <p:cNvSpPr>
            <a:spLocks noGrp="1"/>
          </p:cNvSpPr>
          <p:nvPr>
            <p:ph type="ftr" sz="quarter" idx="11"/>
          </p:nvPr>
        </p:nvSpPr>
        <p:spPr/>
        <p:txBody>
          <a:bodyPr/>
          <a:lstStyle>
            <a:lvl1pPr>
              <a:defRPr/>
            </a:lvl1pPr>
          </a:lstStyle>
          <a:p>
            <a:pPr>
              <a:defRPr/>
            </a:pPr>
            <a:endParaRPr lang="en-US"/>
          </a:p>
        </p:txBody>
      </p:sp>
      <p:sp>
        <p:nvSpPr>
          <p:cNvPr id="7" name="Slide Number Placeholder 17"/>
          <p:cNvSpPr>
            <a:spLocks noGrp="1"/>
          </p:cNvSpPr>
          <p:nvPr>
            <p:ph type="sldNum" sz="quarter" idx="12"/>
          </p:nvPr>
        </p:nvSpPr>
        <p:spPr/>
        <p:txBody>
          <a:bodyPr/>
          <a:lstStyle>
            <a:lvl1pPr>
              <a:defRPr/>
            </a:lvl1pPr>
          </a:lstStyle>
          <a:p>
            <a:pPr>
              <a:defRPr/>
            </a:pPr>
            <a:fld id="{25CF5DCE-8A94-44E6-8318-84AC22C6A742}" type="slidenum">
              <a:rPr lang="en-US"/>
              <a:pPr>
                <a:defRPr/>
              </a:pPr>
              <a:t>‹#›</a:t>
            </a:fld>
            <a:endParaRPr lang="en-US"/>
          </a:p>
        </p:txBody>
      </p:sp>
    </p:spTree>
    <p:extLst>
      <p:ext uri="{BB962C8B-B14F-4D97-AF65-F5344CB8AC3E}">
        <p14:creationId xmlns:p14="http://schemas.microsoft.com/office/powerpoint/2010/main" val="1481019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4" name="Text Placeholder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5" name="Content Placeholder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9"/>
          <p:cNvSpPr>
            <a:spLocks noGrp="1"/>
          </p:cNvSpPr>
          <p:nvPr>
            <p:ph type="dt" sz="half" idx="10"/>
          </p:nvPr>
        </p:nvSpPr>
        <p:spPr/>
        <p:txBody>
          <a:bodyPr/>
          <a:lstStyle>
            <a:lvl1pPr>
              <a:defRPr/>
            </a:lvl1pPr>
          </a:lstStyle>
          <a:p>
            <a:pPr>
              <a:defRPr/>
            </a:pPr>
            <a:fld id="{705C601A-1020-46F4-AB49-1D3589238873}" type="datetime1">
              <a:rPr lang="en-US"/>
              <a:pPr>
                <a:defRPr/>
              </a:pPr>
              <a:t>3/20/2014</a:t>
            </a:fld>
            <a:endParaRPr lang="en-US"/>
          </a:p>
        </p:txBody>
      </p:sp>
      <p:sp>
        <p:nvSpPr>
          <p:cNvPr id="8" name="Footer Placeholder 21"/>
          <p:cNvSpPr>
            <a:spLocks noGrp="1"/>
          </p:cNvSpPr>
          <p:nvPr>
            <p:ph type="ftr" sz="quarter" idx="11"/>
          </p:nvPr>
        </p:nvSpPr>
        <p:spPr/>
        <p:txBody>
          <a:bodyPr/>
          <a:lstStyle>
            <a:lvl1pPr>
              <a:defRPr/>
            </a:lvl1pPr>
          </a:lstStyle>
          <a:p>
            <a:pPr>
              <a:defRPr/>
            </a:pPr>
            <a:endParaRPr lang="en-US"/>
          </a:p>
        </p:txBody>
      </p:sp>
      <p:sp>
        <p:nvSpPr>
          <p:cNvPr id="9" name="Slide Number Placeholder 17"/>
          <p:cNvSpPr>
            <a:spLocks noGrp="1"/>
          </p:cNvSpPr>
          <p:nvPr>
            <p:ph type="sldNum" sz="quarter" idx="12"/>
          </p:nvPr>
        </p:nvSpPr>
        <p:spPr/>
        <p:txBody>
          <a:bodyPr/>
          <a:lstStyle>
            <a:lvl1pPr>
              <a:defRPr/>
            </a:lvl1pPr>
          </a:lstStyle>
          <a:p>
            <a:pPr>
              <a:defRPr/>
            </a:pPr>
            <a:fld id="{B4B2E46F-2811-40E0-90CF-AF5C624988E0}" type="slidenum">
              <a:rPr lang="en-US"/>
              <a:pPr>
                <a:defRPr/>
              </a:pPr>
              <a:t>‹#›</a:t>
            </a:fld>
            <a:endParaRPr lang="en-US"/>
          </a:p>
        </p:txBody>
      </p:sp>
    </p:spTree>
    <p:extLst>
      <p:ext uri="{BB962C8B-B14F-4D97-AF65-F5344CB8AC3E}">
        <p14:creationId xmlns:p14="http://schemas.microsoft.com/office/powerpoint/2010/main" val="26873249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305800" cy="1143000"/>
          </a:xfrm>
        </p:spPr>
        <p:txBody>
          <a:bodyPr>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lang="en-US" smtClean="0"/>
              <a:t>Click to edit Master title style</a:t>
            </a:r>
            <a:endParaRPr lang="en-US"/>
          </a:p>
        </p:txBody>
      </p:sp>
      <p:sp>
        <p:nvSpPr>
          <p:cNvPr id="3" name="Date Placeholder 9"/>
          <p:cNvSpPr>
            <a:spLocks noGrp="1"/>
          </p:cNvSpPr>
          <p:nvPr>
            <p:ph type="dt" sz="half" idx="10"/>
          </p:nvPr>
        </p:nvSpPr>
        <p:spPr/>
        <p:txBody>
          <a:bodyPr/>
          <a:lstStyle>
            <a:lvl1pPr>
              <a:defRPr/>
            </a:lvl1pPr>
          </a:lstStyle>
          <a:p>
            <a:pPr>
              <a:defRPr/>
            </a:pPr>
            <a:fld id="{ABC1D6FA-22EF-46A9-865A-E7C6549D78EF}" type="datetime1">
              <a:rPr lang="en-US"/>
              <a:pPr>
                <a:defRPr/>
              </a:pPr>
              <a:t>3/20/2014</a:t>
            </a:fld>
            <a:endParaRPr lang="en-US"/>
          </a:p>
        </p:txBody>
      </p:sp>
      <p:sp>
        <p:nvSpPr>
          <p:cNvPr id="4" name="Footer Placeholder 21"/>
          <p:cNvSpPr>
            <a:spLocks noGrp="1"/>
          </p:cNvSpPr>
          <p:nvPr>
            <p:ph type="ftr" sz="quarter" idx="11"/>
          </p:nvPr>
        </p:nvSpPr>
        <p:spPr/>
        <p:txBody>
          <a:bodyPr/>
          <a:lstStyle>
            <a:lvl1pPr>
              <a:defRPr/>
            </a:lvl1pPr>
          </a:lstStyle>
          <a:p>
            <a:pPr>
              <a:defRPr/>
            </a:pPr>
            <a:endParaRPr lang="en-US"/>
          </a:p>
        </p:txBody>
      </p:sp>
      <p:sp>
        <p:nvSpPr>
          <p:cNvPr id="5" name="Slide Number Placeholder 17"/>
          <p:cNvSpPr>
            <a:spLocks noGrp="1"/>
          </p:cNvSpPr>
          <p:nvPr>
            <p:ph type="sldNum" sz="quarter" idx="12"/>
          </p:nvPr>
        </p:nvSpPr>
        <p:spPr/>
        <p:txBody>
          <a:bodyPr/>
          <a:lstStyle>
            <a:lvl1pPr>
              <a:defRPr/>
            </a:lvl1pPr>
          </a:lstStyle>
          <a:p>
            <a:pPr>
              <a:defRPr/>
            </a:pPr>
            <a:fld id="{A9F1F99C-62FC-4DD3-85FD-1F0683CB5EC1}" type="slidenum">
              <a:rPr lang="en-US"/>
              <a:pPr>
                <a:defRPr/>
              </a:pPr>
              <a:t>‹#›</a:t>
            </a:fld>
            <a:endParaRPr lang="en-US"/>
          </a:p>
        </p:txBody>
      </p:sp>
    </p:spTree>
    <p:extLst>
      <p:ext uri="{BB962C8B-B14F-4D97-AF65-F5344CB8AC3E}">
        <p14:creationId xmlns:p14="http://schemas.microsoft.com/office/powerpoint/2010/main" val="38362967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9"/>
          <p:cNvSpPr>
            <a:spLocks noGrp="1"/>
          </p:cNvSpPr>
          <p:nvPr>
            <p:ph type="dt" sz="half" idx="10"/>
          </p:nvPr>
        </p:nvSpPr>
        <p:spPr/>
        <p:txBody>
          <a:bodyPr/>
          <a:lstStyle>
            <a:lvl1pPr>
              <a:defRPr/>
            </a:lvl1pPr>
          </a:lstStyle>
          <a:p>
            <a:pPr>
              <a:defRPr/>
            </a:pPr>
            <a:fld id="{AF387A37-2347-431D-AC3F-087637C139CB}" type="datetime1">
              <a:rPr lang="en-US"/>
              <a:pPr>
                <a:defRPr/>
              </a:pPr>
              <a:t>3/20/2014</a:t>
            </a:fld>
            <a:endParaRPr lang="en-US"/>
          </a:p>
        </p:txBody>
      </p:sp>
      <p:sp>
        <p:nvSpPr>
          <p:cNvPr id="3" name="Footer Placeholder 21"/>
          <p:cNvSpPr>
            <a:spLocks noGrp="1"/>
          </p:cNvSpPr>
          <p:nvPr>
            <p:ph type="ftr" sz="quarter" idx="11"/>
          </p:nvPr>
        </p:nvSpPr>
        <p:spPr/>
        <p:txBody>
          <a:bodyPr/>
          <a:lstStyle>
            <a:lvl1pPr>
              <a:defRPr/>
            </a:lvl1pPr>
          </a:lstStyle>
          <a:p>
            <a:pPr>
              <a:defRPr/>
            </a:pPr>
            <a:endParaRPr lang="en-US"/>
          </a:p>
        </p:txBody>
      </p:sp>
      <p:sp>
        <p:nvSpPr>
          <p:cNvPr id="4" name="Slide Number Placeholder 17"/>
          <p:cNvSpPr>
            <a:spLocks noGrp="1"/>
          </p:cNvSpPr>
          <p:nvPr>
            <p:ph type="sldNum" sz="quarter" idx="12"/>
          </p:nvPr>
        </p:nvSpPr>
        <p:spPr/>
        <p:txBody>
          <a:bodyPr/>
          <a:lstStyle>
            <a:lvl1pPr>
              <a:defRPr/>
            </a:lvl1pPr>
          </a:lstStyle>
          <a:p>
            <a:pPr>
              <a:defRPr/>
            </a:pPr>
            <a:fld id="{14BAD923-A271-4077-9C68-79E2DE7AA346}" type="slidenum">
              <a:rPr lang="en-US"/>
              <a:pPr>
                <a:defRPr/>
              </a:pPr>
              <a:t>‹#›</a:t>
            </a:fld>
            <a:endParaRPr lang="en-US"/>
          </a:p>
        </p:txBody>
      </p:sp>
    </p:spTree>
    <p:extLst>
      <p:ext uri="{BB962C8B-B14F-4D97-AF65-F5344CB8AC3E}">
        <p14:creationId xmlns:p14="http://schemas.microsoft.com/office/powerpoint/2010/main" val="5606135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514352"/>
            <a:ext cx="2743200" cy="1162050"/>
          </a:xfrm>
        </p:spPr>
        <p:txBody>
          <a:bodyPr>
            <a:noAutofit/>
          </a:bodyPr>
          <a:lstStyle>
            <a:lvl1pPr algn="l" rtl="0">
              <a:spcBef>
                <a:spcPct val="0"/>
              </a:spcBef>
              <a:buNone/>
              <a:defRPr sz="2600" b="0">
                <a:ln>
                  <a:noFill/>
                </a:ln>
                <a:solidFill>
                  <a:schemeClr val="tx2"/>
                </a:solidFill>
                <a:effectLst/>
                <a:latin typeface="+mj-lt"/>
                <a:ea typeface="+mj-ea"/>
                <a:cs typeface="+mj-cs"/>
              </a:defRPr>
            </a:lvl1pPr>
          </a:lstStyle>
          <a:p>
            <a:r>
              <a:rPr lang="en-US" smtClean="0"/>
              <a:t>Click to edit Master title style</a:t>
            </a:r>
            <a:endParaRPr lang="en-US"/>
          </a:p>
        </p:txBody>
      </p:sp>
      <p:sp>
        <p:nvSpPr>
          <p:cNvPr id="3" name="Text Placeholder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a:r>
              <a:rPr lang="en-US" smtClean="0"/>
              <a:t>Click to edit Master text styles</a:t>
            </a:r>
          </a:p>
        </p:txBody>
      </p:sp>
      <p:sp>
        <p:nvSpPr>
          <p:cNvPr id="4" name="Content Placeholder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9"/>
          <p:cNvSpPr>
            <a:spLocks noGrp="1"/>
          </p:cNvSpPr>
          <p:nvPr>
            <p:ph type="dt" sz="half" idx="10"/>
          </p:nvPr>
        </p:nvSpPr>
        <p:spPr/>
        <p:txBody>
          <a:bodyPr/>
          <a:lstStyle>
            <a:lvl1pPr>
              <a:defRPr/>
            </a:lvl1pPr>
          </a:lstStyle>
          <a:p>
            <a:pPr>
              <a:defRPr/>
            </a:pPr>
            <a:fld id="{9BA93EFB-907C-4D3A-9D12-A39615B4A04C}" type="datetime1">
              <a:rPr lang="en-US"/>
              <a:pPr>
                <a:defRPr/>
              </a:pPr>
              <a:t>3/20/2014</a:t>
            </a:fld>
            <a:endParaRPr lang="en-US"/>
          </a:p>
        </p:txBody>
      </p:sp>
      <p:sp>
        <p:nvSpPr>
          <p:cNvPr id="6" name="Footer Placeholder 21"/>
          <p:cNvSpPr>
            <a:spLocks noGrp="1"/>
          </p:cNvSpPr>
          <p:nvPr>
            <p:ph type="ftr" sz="quarter" idx="11"/>
          </p:nvPr>
        </p:nvSpPr>
        <p:spPr/>
        <p:txBody>
          <a:bodyPr/>
          <a:lstStyle>
            <a:lvl1pPr>
              <a:defRPr/>
            </a:lvl1pPr>
          </a:lstStyle>
          <a:p>
            <a:pPr>
              <a:defRPr/>
            </a:pPr>
            <a:endParaRPr lang="en-US"/>
          </a:p>
        </p:txBody>
      </p:sp>
      <p:sp>
        <p:nvSpPr>
          <p:cNvPr id="7" name="Slide Number Placeholder 17"/>
          <p:cNvSpPr>
            <a:spLocks noGrp="1"/>
          </p:cNvSpPr>
          <p:nvPr>
            <p:ph type="sldNum" sz="quarter" idx="12"/>
          </p:nvPr>
        </p:nvSpPr>
        <p:spPr/>
        <p:txBody>
          <a:bodyPr/>
          <a:lstStyle>
            <a:lvl1pPr>
              <a:defRPr/>
            </a:lvl1pPr>
          </a:lstStyle>
          <a:p>
            <a:pPr>
              <a:defRPr/>
            </a:pPr>
            <a:fld id="{CFF6C611-990D-4131-AB47-FDABFEFCA7A6}" type="slidenum">
              <a:rPr lang="en-US"/>
              <a:pPr>
                <a:defRPr/>
              </a:pPr>
              <a:t>‹#›</a:t>
            </a:fld>
            <a:endParaRPr lang="en-US"/>
          </a:p>
        </p:txBody>
      </p:sp>
    </p:spTree>
    <p:extLst>
      <p:ext uri="{BB962C8B-B14F-4D97-AF65-F5344CB8AC3E}">
        <p14:creationId xmlns:p14="http://schemas.microsoft.com/office/powerpoint/2010/main" val="40361080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5" name="Snip and Round Single Corner Rectangle 4"/>
          <p:cNvSpPr/>
          <p:nvPr/>
        </p:nvSpPr>
        <p:spPr>
          <a:xfrm rot="420000" flipV="1">
            <a:off x="3165475" y="1108075"/>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 name="Right Triangle 5"/>
          <p:cNvSpPr/>
          <p:nvPr/>
        </p:nvSpPr>
        <p:spPr>
          <a:xfrm rot="420000" flipV="1">
            <a:off x="8004175" y="5359400"/>
            <a:ext cx="155575" cy="155575"/>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7" name="Freeform 6"/>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a:lstStyle/>
          <a:p>
            <a:pPr fontAlgn="auto">
              <a:spcBef>
                <a:spcPts val="0"/>
              </a:spcBef>
              <a:spcAft>
                <a:spcPts val="0"/>
              </a:spcAft>
              <a:defRPr/>
            </a:pPr>
            <a:endParaRPr lang="en-US">
              <a:latin typeface="+mn-lt"/>
              <a:cs typeface="+mn-cs"/>
            </a:endParaRPr>
          </a:p>
        </p:txBody>
      </p:sp>
      <p:sp>
        <p:nvSpPr>
          <p:cNvPr id="8" name="Freeform 7"/>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a:lstStyle/>
          <a:p>
            <a:pPr fontAlgn="auto">
              <a:spcBef>
                <a:spcPts val="0"/>
              </a:spcBef>
              <a:spcAft>
                <a:spcPts val="0"/>
              </a:spcAft>
              <a:defRPr/>
            </a:pPr>
            <a:endParaRPr lang="en-US">
              <a:latin typeface="+mn-lt"/>
              <a:cs typeface="+mn-cs"/>
            </a:endParaRPr>
          </a:p>
        </p:txBody>
      </p:sp>
      <p:sp>
        <p:nvSpPr>
          <p:cNvPr id="2" name="Title 1"/>
          <p:cNvSpPr>
            <a:spLocks noGrp="1"/>
          </p:cNvSpPr>
          <p:nvPr>
            <p:ph type="title"/>
          </p:nvPr>
        </p:nvSpPr>
        <p:spPr>
          <a:xfrm>
            <a:off x="609600" y="1176996"/>
            <a:ext cx="2212848" cy="1582621"/>
          </a:xfrm>
        </p:spPr>
        <p:txBody>
          <a:bodyPr lIns="45720" rIns="45720" bIns="45720"/>
          <a:lstStyle>
            <a:lvl1pPr algn="l">
              <a:buNone/>
              <a:defRPr sz="2000" b="1">
                <a:solidFill>
                  <a:schemeClr val="tx2"/>
                </a:solidFill>
              </a:defRPr>
            </a:lvl1pPr>
          </a:lstStyle>
          <a:p>
            <a:r>
              <a:rPr lang="en-US" smtClean="0"/>
              <a:t>Click to edit Master title style</a:t>
            </a:r>
            <a:endParaRPr lang="en-US"/>
          </a:p>
        </p:txBody>
      </p:sp>
      <p:sp>
        <p:nvSpPr>
          <p:cNvPr id="4" name="Text Placeholder 3"/>
          <p:cNvSpPr>
            <a:spLocks noGrp="1"/>
          </p:cNvSpPr>
          <p:nvPr>
            <p:ph type="body" sz="half" idx="2"/>
          </p:nvPr>
        </p:nvSpPr>
        <p:spPr>
          <a:xfrm>
            <a:off x="609600" y="2828785"/>
            <a:ext cx="2209800" cy="2179320"/>
          </a:xfrm>
        </p:spPr>
        <p:txBody>
          <a:bodyPr lIns="64008" rIns="45720"/>
          <a:lstStyle>
            <a:lvl1pPr marL="0" indent="0" algn="l">
              <a:spcBef>
                <a:spcPts val="250"/>
              </a:spcBef>
              <a:buFontTx/>
              <a:buNone/>
              <a:defRPr sz="1300"/>
            </a:lvl1pPr>
            <a:lvl2pPr>
              <a:defRPr sz="1200"/>
            </a:lvl2pPr>
            <a:lvl3pPr>
              <a:defRPr sz="1000"/>
            </a:lvl3pPr>
            <a:lvl4pPr>
              <a:defRPr sz="900"/>
            </a:lvl4pPr>
            <a:lvl5pPr>
              <a:defRPr sz="900"/>
            </a:lvl5pPr>
          </a:lstStyle>
          <a:p>
            <a:pPr lvl="0"/>
            <a:r>
              <a:rPr lang="en-US" smtClean="0"/>
              <a:t>Click to edit Master text styles</a:t>
            </a:r>
          </a:p>
        </p:txBody>
      </p:sp>
      <p:sp>
        <p:nvSpPr>
          <p:cNvPr id="3" name="Picture Placeholder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normAutofit/>
          </a:bodyPr>
          <a:lstStyle>
            <a:lvl1pPr marL="0" indent="0">
              <a:buNone/>
              <a:defRPr sz="3200"/>
            </a:lvl1pPr>
          </a:lstStyle>
          <a:p>
            <a:pPr lvl="0"/>
            <a:r>
              <a:rPr lang="en-US" noProof="0" smtClean="0"/>
              <a:t>Click icon to add picture</a:t>
            </a:r>
            <a:endParaRPr lang="en-US" noProof="0" dirty="0"/>
          </a:p>
        </p:txBody>
      </p:sp>
      <p:sp>
        <p:nvSpPr>
          <p:cNvPr id="9" name="Date Placeholder 4"/>
          <p:cNvSpPr>
            <a:spLocks noGrp="1"/>
          </p:cNvSpPr>
          <p:nvPr>
            <p:ph type="dt" sz="half" idx="10"/>
          </p:nvPr>
        </p:nvSpPr>
        <p:spPr/>
        <p:txBody>
          <a:bodyPr/>
          <a:lstStyle>
            <a:lvl1pPr>
              <a:defRPr/>
            </a:lvl1pPr>
          </a:lstStyle>
          <a:p>
            <a:pPr>
              <a:defRPr/>
            </a:pPr>
            <a:fld id="{9876A0D3-4F13-4CD7-916C-1C2228031763}" type="datetime1">
              <a:rPr lang="en-US"/>
              <a:pPr>
                <a:defRPr/>
              </a:pPr>
              <a:t>3/20/2014</a:t>
            </a:fld>
            <a:endParaRPr lang="en-US"/>
          </a:p>
        </p:txBody>
      </p:sp>
      <p:sp>
        <p:nvSpPr>
          <p:cNvPr id="10" name="Footer Placeholder 5"/>
          <p:cNvSpPr>
            <a:spLocks noGrp="1"/>
          </p:cNvSpPr>
          <p:nvPr>
            <p:ph type="ftr" sz="quarter" idx="11"/>
          </p:nvPr>
        </p:nvSpPr>
        <p:spPr/>
        <p:txBody>
          <a:bodyPr/>
          <a:lstStyle>
            <a:lvl1pPr>
              <a:defRPr/>
            </a:lvl1pPr>
          </a:lstStyle>
          <a:p>
            <a:pPr>
              <a:defRPr/>
            </a:pPr>
            <a:endParaRPr lang="en-US"/>
          </a:p>
        </p:txBody>
      </p:sp>
      <p:sp>
        <p:nvSpPr>
          <p:cNvPr id="11" name="Slide Number Placeholder 6"/>
          <p:cNvSpPr>
            <a:spLocks noGrp="1"/>
          </p:cNvSpPr>
          <p:nvPr>
            <p:ph type="sldNum" sz="quarter" idx="12"/>
          </p:nvPr>
        </p:nvSpPr>
        <p:spPr>
          <a:xfrm>
            <a:off x="8077200" y="6356350"/>
            <a:ext cx="609600" cy="365125"/>
          </a:xfrm>
        </p:spPr>
        <p:txBody>
          <a:bodyPr/>
          <a:lstStyle>
            <a:lvl1pPr>
              <a:defRPr/>
            </a:lvl1pPr>
          </a:lstStyle>
          <a:p>
            <a:pPr>
              <a:defRPr/>
            </a:pPr>
            <a:fld id="{A877D850-7E55-4045-8002-CBD0FA02CC7D}" type="slidenum">
              <a:rPr lang="en-US"/>
              <a:pPr>
                <a:defRPr/>
              </a:pPr>
              <a:t>‹#›</a:t>
            </a:fld>
            <a:endParaRPr lang="en-US"/>
          </a:p>
        </p:txBody>
      </p:sp>
    </p:spTree>
    <p:extLst>
      <p:ext uri="{BB962C8B-B14F-4D97-AF65-F5344CB8AC3E}">
        <p14:creationId xmlns:p14="http://schemas.microsoft.com/office/powerpoint/2010/main" val="18750263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Freeform 6"/>
          <p:cNvSpPr>
            <a:spLocks/>
          </p:cNvSpPr>
          <p:nvPr/>
        </p:nvSpPr>
        <p:spPr bwMode="auto">
          <a:xfrm>
            <a:off x="-9525" y="-7938"/>
            <a:ext cx="9163050" cy="1041401"/>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a:lstStyle/>
          <a:p>
            <a:pPr fontAlgn="auto">
              <a:spcBef>
                <a:spcPts val="0"/>
              </a:spcBef>
              <a:spcAft>
                <a:spcPts val="0"/>
              </a:spcAft>
              <a:defRPr/>
            </a:pPr>
            <a:endParaRPr lang="en-US">
              <a:latin typeface="+mn-lt"/>
              <a:cs typeface="+mn-cs"/>
            </a:endParaRPr>
          </a:p>
        </p:txBody>
      </p:sp>
      <p:sp>
        <p:nvSpPr>
          <p:cNvPr id="8" name="Freeform 7"/>
          <p:cNvSpPr>
            <a:spLocks/>
          </p:cNvSpPr>
          <p:nvPr/>
        </p:nvSpPr>
        <p:spPr bwMode="auto">
          <a:xfrm>
            <a:off x="4381500" y="-7938"/>
            <a:ext cx="4762500" cy="638176"/>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a:lstStyle/>
          <a:p>
            <a:pPr fontAlgn="auto">
              <a:spcBef>
                <a:spcPts val="0"/>
              </a:spcBef>
              <a:spcAft>
                <a:spcPts val="0"/>
              </a:spcAft>
              <a:defRPr/>
            </a:pPr>
            <a:endParaRPr lang="en-US">
              <a:latin typeface="+mn-lt"/>
              <a:cs typeface="+mn-cs"/>
            </a:endParaRPr>
          </a:p>
        </p:txBody>
      </p:sp>
      <p:sp>
        <p:nvSpPr>
          <p:cNvPr id="1028" name="Title Placeholder 8"/>
          <p:cNvSpPr>
            <a:spLocks noGrp="1"/>
          </p:cNvSpPr>
          <p:nvPr>
            <p:ph type="title"/>
          </p:nvPr>
        </p:nvSpPr>
        <p:spPr bwMode="auto">
          <a:xfrm>
            <a:off x="457200" y="70485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0" bIns="0" numCol="1" anchor="b" anchorCtr="0" compatLnSpc="1">
            <a:prstTxWarp prst="textNoShape">
              <a:avLst/>
            </a:prstTxWarp>
          </a:bodyPr>
          <a:lstStyle/>
          <a:p>
            <a:pPr lvl="0"/>
            <a:r>
              <a:rPr lang="en-US" smtClean="0"/>
              <a:t>Click to edit Master title style</a:t>
            </a:r>
          </a:p>
        </p:txBody>
      </p:sp>
      <p:sp>
        <p:nvSpPr>
          <p:cNvPr id="1029" name="Text Placeholder 29"/>
          <p:cNvSpPr>
            <a:spLocks noGrp="1"/>
          </p:cNvSpPr>
          <p:nvPr>
            <p:ph type="body" idx="1"/>
          </p:nvPr>
        </p:nvSpPr>
        <p:spPr bwMode="auto">
          <a:xfrm>
            <a:off x="457200" y="1935163"/>
            <a:ext cx="8229600" cy="438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 name="Date Placeholder 9"/>
          <p:cNvSpPr>
            <a:spLocks noGrp="1"/>
          </p:cNvSpPr>
          <p:nvPr>
            <p:ph type="dt" sz="half" idx="2"/>
          </p:nvPr>
        </p:nvSpPr>
        <p:spPr>
          <a:xfrm>
            <a:off x="457200" y="6356350"/>
            <a:ext cx="2133600" cy="365125"/>
          </a:xfrm>
          <a:prstGeom prst="rect">
            <a:avLst/>
          </a:prstGeom>
        </p:spPr>
        <p:txBody>
          <a:bodyPr vert="horz" lIns="0" tIns="0" rIns="0" bIns="0" anchor="b"/>
          <a:lstStyle>
            <a:lvl1pPr algn="l" eaLnBrk="1" fontAlgn="auto" latinLnBrk="0" hangingPunct="1">
              <a:spcBef>
                <a:spcPts val="0"/>
              </a:spcBef>
              <a:spcAft>
                <a:spcPts val="0"/>
              </a:spcAft>
              <a:defRPr kumimoji="0" sz="1200">
                <a:solidFill>
                  <a:schemeClr val="tx2">
                    <a:shade val="90000"/>
                  </a:schemeClr>
                </a:solidFill>
                <a:latin typeface="+mn-lt"/>
                <a:cs typeface="+mn-cs"/>
              </a:defRPr>
            </a:lvl1pPr>
          </a:lstStyle>
          <a:p>
            <a:pPr>
              <a:defRPr/>
            </a:pPr>
            <a:fld id="{EA1C2ED1-8280-4248-919A-816CB1DBC3CD}" type="datetime1">
              <a:rPr lang="en-US"/>
              <a:pPr>
                <a:defRPr/>
              </a:pPr>
              <a:t>3/20/2014</a:t>
            </a:fld>
            <a:endParaRPr lang="en-US"/>
          </a:p>
        </p:txBody>
      </p:sp>
      <p:sp>
        <p:nvSpPr>
          <p:cNvPr id="22" name="Footer Placeholder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fontAlgn="auto" latinLnBrk="0" hangingPunct="1">
              <a:spcBef>
                <a:spcPts val="0"/>
              </a:spcBef>
              <a:spcAft>
                <a:spcPts val="0"/>
              </a:spcAft>
              <a:defRPr kumimoji="0" sz="1200">
                <a:solidFill>
                  <a:schemeClr val="tx2">
                    <a:shade val="90000"/>
                  </a:schemeClr>
                </a:solidFill>
                <a:latin typeface="+mn-lt"/>
                <a:cs typeface="+mn-cs"/>
              </a:defRPr>
            </a:lvl1pPr>
          </a:lstStyle>
          <a:p>
            <a:pPr>
              <a:defRPr/>
            </a:pPr>
            <a:endParaRPr lang="en-US"/>
          </a:p>
        </p:txBody>
      </p:sp>
      <p:sp>
        <p:nvSpPr>
          <p:cNvPr id="18" name="Slide Number Placeholder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fontAlgn="auto" latinLnBrk="0" hangingPunct="1">
              <a:spcBef>
                <a:spcPts val="0"/>
              </a:spcBef>
              <a:spcAft>
                <a:spcPts val="0"/>
              </a:spcAft>
              <a:defRPr kumimoji="0" sz="1200">
                <a:solidFill>
                  <a:schemeClr val="tx2">
                    <a:shade val="90000"/>
                  </a:schemeClr>
                </a:solidFill>
                <a:latin typeface="+mn-lt"/>
                <a:cs typeface="+mn-cs"/>
              </a:defRPr>
            </a:lvl1pPr>
          </a:lstStyle>
          <a:p>
            <a:pPr>
              <a:defRPr/>
            </a:pPr>
            <a:fld id="{78EA1F3D-9AC2-4D0C-9874-A9001A23F911}" type="slidenum">
              <a:rPr lang="en-US"/>
              <a:pPr>
                <a:defRPr/>
              </a:pPr>
              <a:t>‹#›</a:t>
            </a:fld>
            <a:endParaRPr lang="en-US"/>
          </a:p>
        </p:txBody>
      </p:sp>
      <p:grpSp>
        <p:nvGrpSpPr>
          <p:cNvPr id="1033" name="Group 1"/>
          <p:cNvGrpSpPr>
            <a:grpSpLocks/>
          </p:cNvGrpSpPr>
          <p:nvPr/>
        </p:nvGrpSpPr>
        <p:grpSpPr bwMode="auto">
          <a:xfrm>
            <a:off x="-19050" y="203200"/>
            <a:ext cx="9180513" cy="647700"/>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a:lstStyle/>
            <a:p>
              <a:pPr fontAlgn="auto">
                <a:spcBef>
                  <a:spcPts val="0"/>
                </a:spcBef>
                <a:spcAft>
                  <a:spcPts val="0"/>
                </a:spcAft>
                <a:defRPr/>
              </a:pPr>
              <a:endParaRPr lang="en-US">
                <a:latin typeface="+mn-lt"/>
                <a:cs typeface="+mn-cs"/>
              </a:endParaRPr>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a:lstStyle/>
            <a:p>
              <a:pPr fontAlgn="auto">
                <a:spcBef>
                  <a:spcPts val="0"/>
                </a:spcBef>
                <a:spcAft>
                  <a:spcPts val="0"/>
                </a:spcAft>
                <a:defRPr/>
              </a:pPr>
              <a:endParaRPr lang="en-US">
                <a:latin typeface="+mn-lt"/>
                <a:cs typeface="+mn-cs"/>
              </a:endParaRPr>
            </a:p>
          </p:txBody>
        </p:sp>
      </p:grpSp>
    </p:spTree>
  </p:cSld>
  <p:clrMap bg1="lt1" tx1="dk1" bg2="lt2" tx2="dk2" accent1="accent1" accent2="accent2" accent3="accent3" accent4="accent4" accent5="accent5" accent6="accent6" hlink="hlink" folHlink="folHlink"/>
  <p:sldLayoutIdLst>
    <p:sldLayoutId id="2147483711" r:id="rId1"/>
    <p:sldLayoutId id="2147483703" r:id="rId2"/>
    <p:sldLayoutId id="2147483712" r:id="rId3"/>
    <p:sldLayoutId id="2147483704" r:id="rId4"/>
    <p:sldLayoutId id="2147483705" r:id="rId5"/>
    <p:sldLayoutId id="2147483706" r:id="rId6"/>
    <p:sldLayoutId id="2147483707" r:id="rId7"/>
    <p:sldLayoutId id="2147483708" r:id="rId8"/>
    <p:sldLayoutId id="2147483713" r:id="rId9"/>
    <p:sldLayoutId id="2147483709" r:id="rId10"/>
    <p:sldLayoutId id="2147483710" r:id="rId11"/>
  </p:sldLayoutIdLst>
  <p:hf hdr="0" dt="0"/>
  <p:txStyles>
    <p:titleStyle>
      <a:lvl1pPr algn="l" rtl="0" eaLnBrk="0" fontAlgn="base" hangingPunct="0">
        <a:spcBef>
          <a:spcPct val="0"/>
        </a:spcBef>
        <a:spcAft>
          <a:spcPct val="0"/>
        </a:spcAft>
        <a:defRPr sz="5000" kern="1200">
          <a:solidFill>
            <a:schemeClr val="tx2"/>
          </a:solidFill>
          <a:latin typeface="+mj-lt"/>
          <a:ea typeface="+mj-ea"/>
          <a:cs typeface="+mj-cs"/>
        </a:defRPr>
      </a:lvl1pPr>
      <a:lvl2pPr algn="l" rtl="0" eaLnBrk="0" fontAlgn="base" hangingPunct="0">
        <a:spcBef>
          <a:spcPct val="0"/>
        </a:spcBef>
        <a:spcAft>
          <a:spcPct val="0"/>
        </a:spcAft>
        <a:defRPr sz="5000">
          <a:solidFill>
            <a:schemeClr val="tx2"/>
          </a:solidFill>
          <a:latin typeface="Calibri" pitchFamily="34" charset="0"/>
        </a:defRPr>
      </a:lvl2pPr>
      <a:lvl3pPr algn="l" rtl="0" eaLnBrk="0" fontAlgn="base" hangingPunct="0">
        <a:spcBef>
          <a:spcPct val="0"/>
        </a:spcBef>
        <a:spcAft>
          <a:spcPct val="0"/>
        </a:spcAft>
        <a:defRPr sz="5000">
          <a:solidFill>
            <a:schemeClr val="tx2"/>
          </a:solidFill>
          <a:latin typeface="Calibri" pitchFamily="34" charset="0"/>
        </a:defRPr>
      </a:lvl3pPr>
      <a:lvl4pPr algn="l" rtl="0" eaLnBrk="0" fontAlgn="base" hangingPunct="0">
        <a:spcBef>
          <a:spcPct val="0"/>
        </a:spcBef>
        <a:spcAft>
          <a:spcPct val="0"/>
        </a:spcAft>
        <a:defRPr sz="5000">
          <a:solidFill>
            <a:schemeClr val="tx2"/>
          </a:solidFill>
          <a:latin typeface="Calibri" pitchFamily="34" charset="0"/>
        </a:defRPr>
      </a:lvl4pPr>
      <a:lvl5pPr algn="l" rtl="0" eaLnBrk="0" fontAlgn="base" hangingPunct="0">
        <a:spcBef>
          <a:spcPct val="0"/>
        </a:spcBef>
        <a:spcAft>
          <a:spcPct val="0"/>
        </a:spcAft>
        <a:defRPr sz="5000">
          <a:solidFill>
            <a:schemeClr val="tx2"/>
          </a:solidFill>
          <a:latin typeface="Calibri" pitchFamily="34" charset="0"/>
        </a:defRPr>
      </a:lvl5pPr>
      <a:lvl6pPr marL="457200" algn="l" rtl="0" fontAlgn="base">
        <a:spcBef>
          <a:spcPct val="0"/>
        </a:spcBef>
        <a:spcAft>
          <a:spcPct val="0"/>
        </a:spcAft>
        <a:defRPr sz="5000">
          <a:solidFill>
            <a:schemeClr val="tx2"/>
          </a:solidFill>
          <a:latin typeface="Calibri" pitchFamily="34" charset="0"/>
        </a:defRPr>
      </a:lvl6pPr>
      <a:lvl7pPr marL="914400" algn="l" rtl="0" fontAlgn="base">
        <a:spcBef>
          <a:spcPct val="0"/>
        </a:spcBef>
        <a:spcAft>
          <a:spcPct val="0"/>
        </a:spcAft>
        <a:defRPr sz="5000">
          <a:solidFill>
            <a:schemeClr val="tx2"/>
          </a:solidFill>
          <a:latin typeface="Calibri" pitchFamily="34" charset="0"/>
        </a:defRPr>
      </a:lvl7pPr>
      <a:lvl8pPr marL="1371600" algn="l" rtl="0" fontAlgn="base">
        <a:spcBef>
          <a:spcPct val="0"/>
        </a:spcBef>
        <a:spcAft>
          <a:spcPct val="0"/>
        </a:spcAft>
        <a:defRPr sz="5000">
          <a:solidFill>
            <a:schemeClr val="tx2"/>
          </a:solidFill>
          <a:latin typeface="Calibri" pitchFamily="34" charset="0"/>
        </a:defRPr>
      </a:lvl8pPr>
      <a:lvl9pPr marL="1828800" algn="l" rtl="0" fontAlgn="base">
        <a:spcBef>
          <a:spcPct val="0"/>
        </a:spcBef>
        <a:spcAft>
          <a:spcPct val="0"/>
        </a:spcAft>
        <a:defRPr sz="5000">
          <a:solidFill>
            <a:schemeClr val="tx2"/>
          </a:solidFill>
          <a:latin typeface="Calibri" pitchFamily="34" charset="0"/>
        </a:defRPr>
      </a:lvl9pPr>
    </p:titleStyle>
    <p:bodyStyle>
      <a:lvl1pPr marL="273050" indent="-273050" algn="l" rtl="0" eaLnBrk="0" fontAlgn="base" hangingPunct="0">
        <a:spcBef>
          <a:spcPct val="20000"/>
        </a:spcBef>
        <a:spcAft>
          <a:spcPct val="0"/>
        </a:spcAft>
        <a:buClr>
          <a:srgbClr val="0BD0D9"/>
        </a:buClr>
        <a:buSzPct val="95000"/>
        <a:buFont typeface="Wingdings 2" pitchFamily="18" charset="2"/>
        <a:buChar char=""/>
        <a:defRPr sz="2600" kern="1200">
          <a:solidFill>
            <a:schemeClr val="tx1"/>
          </a:solidFill>
          <a:latin typeface="+mn-lt"/>
          <a:ea typeface="+mn-ea"/>
          <a:cs typeface="+mn-cs"/>
        </a:defRPr>
      </a:lvl1pPr>
      <a:lvl2pPr marL="639763" indent="-246063" algn="l" rtl="0" eaLnBrk="0" fontAlgn="base" hangingPunct="0">
        <a:spcBef>
          <a:spcPct val="20000"/>
        </a:spcBef>
        <a:spcAft>
          <a:spcPct val="0"/>
        </a:spcAft>
        <a:buClr>
          <a:schemeClr val="accent1"/>
        </a:buClr>
        <a:buSzPct val="85000"/>
        <a:buFont typeface="Wingdings 2" pitchFamily="18" charset="2"/>
        <a:buChar char=""/>
        <a:defRPr sz="2400" kern="1200">
          <a:solidFill>
            <a:schemeClr val="tx1"/>
          </a:solidFill>
          <a:latin typeface="+mn-lt"/>
          <a:ea typeface="+mn-ea"/>
          <a:cs typeface="+mn-cs"/>
        </a:defRPr>
      </a:lvl2pPr>
      <a:lvl3pPr marL="914400" indent="-246063" algn="l" rtl="0" eaLnBrk="0" fontAlgn="base" hangingPunct="0">
        <a:spcBef>
          <a:spcPct val="20000"/>
        </a:spcBef>
        <a:spcAft>
          <a:spcPct val="0"/>
        </a:spcAft>
        <a:buClr>
          <a:schemeClr val="accent2"/>
        </a:buClr>
        <a:buSzPct val="70000"/>
        <a:buFont typeface="Wingdings 2" pitchFamily="18" charset="2"/>
        <a:buChar char=""/>
        <a:defRPr sz="2100" kern="1200">
          <a:solidFill>
            <a:schemeClr val="tx1"/>
          </a:solidFill>
          <a:latin typeface="+mn-lt"/>
          <a:ea typeface="+mn-ea"/>
          <a:cs typeface="+mn-cs"/>
        </a:defRPr>
      </a:lvl3pPr>
      <a:lvl4pPr marL="1187450" indent="-209550" algn="l" rtl="0" eaLnBrk="0" fontAlgn="base" hangingPunct="0">
        <a:spcBef>
          <a:spcPct val="20000"/>
        </a:spcBef>
        <a:spcAft>
          <a:spcPct val="0"/>
        </a:spcAft>
        <a:buClr>
          <a:srgbClr val="0BD0D9"/>
        </a:buClr>
        <a:buSzPct val="65000"/>
        <a:buFont typeface="Wingdings 2" pitchFamily="18" charset="2"/>
        <a:buChar char=""/>
        <a:defRPr sz="2000" kern="1200">
          <a:solidFill>
            <a:schemeClr val="tx1"/>
          </a:solidFill>
          <a:latin typeface="+mn-lt"/>
          <a:ea typeface="+mn-ea"/>
          <a:cs typeface="+mn-cs"/>
        </a:defRPr>
      </a:lvl4pPr>
      <a:lvl5pPr marL="1462088" indent="-209550" algn="l" rtl="0" eaLnBrk="0" fontAlgn="base" hangingPunct="0">
        <a:spcBef>
          <a:spcPct val="20000"/>
        </a:spcBef>
        <a:spcAft>
          <a:spcPct val="0"/>
        </a:spcAft>
        <a:buClr>
          <a:srgbClr val="10CF9B"/>
        </a:buClr>
        <a:buSzPct val="65000"/>
        <a:buFont typeface="Wingdings 2" pitchFamily="18" charset="2"/>
        <a:buChar char=""/>
        <a:defRPr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4.xml"/><Relationship Id="rId4" Type="http://schemas.openxmlformats.org/officeDocument/2006/relationships/image" Target="../media/image7.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16.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17.xml.rels><?xml version="1.0" encoding="UTF-8" standalone="yes"?>
<Relationships xmlns="http://schemas.openxmlformats.org/package/2006/relationships"><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1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0.xml.rels><?xml version="1.0" encoding="UTF-8" standalone="yes"?>
<Relationships xmlns="http://schemas.openxmlformats.org/package/2006/relationships"><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diagramData" Target="../diagrams/data11.xml"/><Relationship Id="rId7" Type="http://schemas.microsoft.com/office/2007/relationships/diagramDrawing" Target="../diagrams/drawing11.xml"/><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diagramColors" Target="../diagrams/colors11.xml"/><Relationship Id="rId5" Type="http://schemas.openxmlformats.org/officeDocument/2006/relationships/diagramQuickStyle" Target="../diagrams/quickStyle11.xml"/><Relationship Id="rId4" Type="http://schemas.openxmlformats.org/officeDocument/2006/relationships/diagramLayout" Target="../diagrams/layout1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0.xml"/><Relationship Id="rId1" Type="http://schemas.openxmlformats.org/officeDocument/2006/relationships/slideLayout" Target="../slideLayouts/slideLayout4.xml"/><Relationship Id="rId4" Type="http://schemas.openxmlformats.org/officeDocument/2006/relationships/image" Target="../media/image16.png"/></Relationships>
</file>

<file path=ppt/slides/_rels/slide45.xml.rels><?xml version="1.0" encoding="UTF-8" standalone="yes"?>
<Relationships xmlns="http://schemas.openxmlformats.org/package/2006/relationships"><Relationship Id="rId3" Type="http://schemas.openxmlformats.org/officeDocument/2006/relationships/diagramData" Target="../diagrams/data12.xml"/><Relationship Id="rId7" Type="http://schemas.microsoft.com/office/2007/relationships/diagramDrawing" Target="../diagrams/drawing12.xml"/><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diagramColors" Target="../diagrams/colors12.xml"/><Relationship Id="rId5" Type="http://schemas.openxmlformats.org/officeDocument/2006/relationships/diagramQuickStyle" Target="../diagrams/quickStyle12.xml"/><Relationship Id="rId4" Type="http://schemas.openxmlformats.org/officeDocument/2006/relationships/diagramLayout" Target="../diagrams/layout12.xml"/></Relationships>
</file>

<file path=ppt/slides/_rels/slide46.xml.rels><?xml version="1.0" encoding="UTF-8" standalone="yes"?>
<Relationships xmlns="http://schemas.openxmlformats.org/package/2006/relationships"><Relationship Id="rId3" Type="http://schemas.openxmlformats.org/officeDocument/2006/relationships/diagramData" Target="../diagrams/data13.xml"/><Relationship Id="rId7" Type="http://schemas.microsoft.com/office/2007/relationships/diagramDrawing" Target="../diagrams/drawing13.xml"/><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diagramColors" Target="../diagrams/colors13.xml"/><Relationship Id="rId5" Type="http://schemas.openxmlformats.org/officeDocument/2006/relationships/diagramQuickStyle" Target="../diagrams/quickStyle13.xml"/><Relationship Id="rId4" Type="http://schemas.openxmlformats.org/officeDocument/2006/relationships/diagramLayout" Target="../diagrams/layout13.xml"/></Relationships>
</file>

<file path=ppt/slides/_rels/slide47.xml.rels><?xml version="1.0" encoding="UTF-8" standalone="yes"?>
<Relationships xmlns="http://schemas.openxmlformats.org/package/2006/relationships"><Relationship Id="rId3" Type="http://schemas.openxmlformats.org/officeDocument/2006/relationships/diagramData" Target="../diagrams/data14.xml"/><Relationship Id="rId7" Type="http://schemas.microsoft.com/office/2007/relationships/diagramDrawing" Target="../diagrams/drawing14.xml"/><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diagramColors" Target="../diagrams/colors14.xml"/><Relationship Id="rId5" Type="http://schemas.openxmlformats.org/officeDocument/2006/relationships/diagramQuickStyle" Target="../diagrams/quickStyle14.xml"/><Relationship Id="rId4" Type="http://schemas.openxmlformats.org/officeDocument/2006/relationships/diagramLayout" Target="../diagrams/layout14.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5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6.xml"/><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7.xml"/><Relationship Id="rId1" Type="http://schemas.openxmlformats.org/officeDocument/2006/relationships/slideLayout" Target="../slideLayouts/slideLayout4.xml"/><Relationship Id="rId4" Type="http://schemas.openxmlformats.org/officeDocument/2006/relationships/image" Target="../media/image20.png"/></Relationships>
</file>

<file path=ppt/slides/_rels/slide5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8.xml"/><Relationship Id="rId1" Type="http://schemas.openxmlformats.org/officeDocument/2006/relationships/slideLayout" Target="../slideLayouts/slideLayout4.xml"/><Relationship Id="rId4" Type="http://schemas.openxmlformats.org/officeDocument/2006/relationships/image" Target="../media/image22.png"/></Relationships>
</file>

<file path=ppt/slides/_rels/slide5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9.xml"/><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0.xml"/><Relationship Id="rId1" Type="http://schemas.openxmlformats.org/officeDocument/2006/relationships/slideLayout" Target="../slideLayouts/slideLayout4.xml"/><Relationship Id="rId4" Type="http://schemas.openxmlformats.org/officeDocument/2006/relationships/image" Target="../media/image25.png"/></Relationships>
</file>

<file path=ppt/slides/_rels/slide5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8" Type="http://schemas.openxmlformats.org/officeDocument/2006/relationships/diagramData" Target="../diagrams/data5.xml"/><Relationship Id="rId3" Type="http://schemas.openxmlformats.org/officeDocument/2006/relationships/diagramData" Target="../diagrams/data4.xml"/><Relationship Id="rId7" Type="http://schemas.microsoft.com/office/2007/relationships/diagramDrawing" Target="../diagrams/drawing4.xml"/><Relationship Id="rId12" Type="http://schemas.microsoft.com/office/2007/relationships/diagramDrawing" Target="../diagrams/drawing5.xml"/><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diagramColors" Target="../diagrams/colors4.xml"/><Relationship Id="rId11" Type="http://schemas.openxmlformats.org/officeDocument/2006/relationships/diagramColors" Target="../diagrams/colors5.xml"/><Relationship Id="rId5" Type="http://schemas.openxmlformats.org/officeDocument/2006/relationships/diagramQuickStyle" Target="../diagrams/quickStyle4.xml"/><Relationship Id="rId10" Type="http://schemas.openxmlformats.org/officeDocument/2006/relationships/diagramQuickStyle" Target="../diagrams/quickStyle5.xml"/><Relationship Id="rId4" Type="http://schemas.openxmlformats.org/officeDocument/2006/relationships/diagramLayout" Target="../diagrams/layout4.xml"/><Relationship Id="rId9" Type="http://schemas.openxmlformats.org/officeDocument/2006/relationships/diagramLayout" Target="../diagrams/layout5.xml"/></Relationships>
</file>

<file path=ppt/slides/_rels/slide6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4.xml"/></Relationships>
</file>

<file path=ppt/slides/_rels/slide6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4.xml"/></Relationships>
</file>

<file path=ppt/slides/_rels/slide6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diagramData" Target="../diagrams/data15.xml"/><Relationship Id="rId7" Type="http://schemas.microsoft.com/office/2007/relationships/diagramDrawing" Target="../diagrams/drawing15.xml"/><Relationship Id="rId2" Type="http://schemas.openxmlformats.org/officeDocument/2006/relationships/notesSlide" Target="../notesSlides/notesSlide45.xml"/><Relationship Id="rId1" Type="http://schemas.openxmlformats.org/officeDocument/2006/relationships/slideLayout" Target="../slideLayouts/slideLayout2.xml"/><Relationship Id="rId6" Type="http://schemas.openxmlformats.org/officeDocument/2006/relationships/diagramColors" Target="../diagrams/colors15.xml"/><Relationship Id="rId5" Type="http://schemas.openxmlformats.org/officeDocument/2006/relationships/diagramQuickStyle" Target="../diagrams/quickStyle15.xml"/><Relationship Id="rId4" Type="http://schemas.openxmlformats.org/officeDocument/2006/relationships/diagramLayout" Target="../diagrams/layout15.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33400" y="716280"/>
            <a:ext cx="8308848" cy="1752600"/>
          </a:xfrm>
          <a:extLst/>
        </p:spPr>
        <p:txBody>
          <a:bodyPr>
            <a:noAutofit/>
          </a:bodyPr>
          <a:lstStyle/>
          <a:p>
            <a:pPr algn="ctr" eaLnBrk="1" fontAlgn="auto" hangingPunct="1">
              <a:spcAft>
                <a:spcPts val="0"/>
              </a:spcAft>
              <a:defRPr/>
            </a:pPr>
            <a:r>
              <a:rPr lang="en-US" sz="4000" dirty="0" smtClean="0">
                <a:solidFill>
                  <a:schemeClr val="accent3">
                    <a:lumMod val="60000"/>
                    <a:lumOff val="40000"/>
                  </a:schemeClr>
                </a:solidFill>
              </a:rPr>
              <a:t>Bringing the Public to the Table: Citizen Involvement with the D.C. Public Service Commission </a:t>
            </a:r>
            <a:endParaRPr lang="en-US" sz="4000" dirty="0">
              <a:solidFill>
                <a:schemeClr val="accent3">
                  <a:lumMod val="60000"/>
                  <a:lumOff val="40000"/>
                </a:schemeClr>
              </a:solidFill>
            </a:endParaRPr>
          </a:p>
        </p:txBody>
      </p:sp>
      <p:sp>
        <p:nvSpPr>
          <p:cNvPr id="5123" name="Subtitle 2"/>
          <p:cNvSpPr>
            <a:spLocks noGrp="1"/>
          </p:cNvSpPr>
          <p:nvPr>
            <p:ph type="subTitle" idx="1"/>
          </p:nvPr>
        </p:nvSpPr>
        <p:spPr>
          <a:xfrm>
            <a:off x="477838" y="5006975"/>
            <a:ext cx="7854950" cy="1752600"/>
          </a:xfrm>
        </p:spPr>
        <p:txBody>
          <a:bodyPr/>
          <a:lstStyle/>
          <a:p>
            <a:pPr marR="0" algn="ctr" eaLnBrk="1" hangingPunct="1"/>
            <a:r>
              <a:rPr lang="en-US" sz="2800" smtClean="0">
                <a:solidFill>
                  <a:srgbClr val="5EF0F7"/>
                </a:solidFill>
                <a:latin typeface="Calibri" pitchFamily="34" charset="0"/>
              </a:rPr>
              <a:t>Marie C. Johns</a:t>
            </a:r>
          </a:p>
          <a:p>
            <a:pPr marR="0" algn="ctr" eaLnBrk="1" hangingPunct="1"/>
            <a:r>
              <a:rPr lang="en-US" sz="2800" smtClean="0">
                <a:solidFill>
                  <a:srgbClr val="5EF0F7"/>
                </a:solidFill>
                <a:latin typeface="Calibri" pitchFamily="34" charset="0"/>
              </a:rPr>
              <a:t>Marie Johns</a:t>
            </a:r>
          </a:p>
          <a:p>
            <a:pPr marR="0" algn="ctr" eaLnBrk="1" hangingPunct="1"/>
            <a:r>
              <a:rPr lang="en-US" sz="2800" smtClean="0">
                <a:solidFill>
                  <a:srgbClr val="5EF0F7"/>
                </a:solidFill>
                <a:latin typeface="Calibri" pitchFamily="34" charset="0"/>
              </a:rPr>
              <a:t>Founder/President, L&amp;L Consulting, LLC</a:t>
            </a:r>
          </a:p>
          <a:p>
            <a:pPr marR="0" eaLnBrk="1" hangingPunct="1"/>
            <a:endParaRPr lang="en-US" smtClean="0"/>
          </a:p>
        </p:txBody>
      </p:sp>
      <p:pic>
        <p:nvPicPr>
          <p:cNvPr id="6" name="Picture 5"/>
          <p:cNvPicPr>
            <a:picLocks noChangeAspect="1"/>
          </p:cNvPicPr>
          <p:nvPr/>
        </p:nvPicPr>
        <p:blipFill>
          <a:blip r:embed="rId3"/>
          <a:stretch>
            <a:fillRect/>
          </a:stretch>
        </p:blipFill>
        <p:spPr>
          <a:xfrm>
            <a:off x="2743200" y="2590800"/>
            <a:ext cx="3733800" cy="2800350"/>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Rectangle 2"/>
          <p:cNvSpPr>
            <a:spLocks noGrp="1" noChangeArrowheads="1"/>
          </p:cNvSpPr>
          <p:nvPr>
            <p:ph type="title"/>
          </p:nvPr>
        </p:nvSpPr>
        <p:spPr>
          <a:xfrm>
            <a:off x="419100" y="5486400"/>
            <a:ext cx="8229600" cy="990600"/>
          </a:xfrm>
          <a:extLst/>
        </p:spPr>
        <p:txBody>
          <a:bodyPr/>
          <a:lstStyle/>
          <a:p>
            <a:pPr eaLnBrk="1" fontAlgn="auto" hangingPunct="1">
              <a:spcAft>
                <a:spcPts val="0"/>
              </a:spcAft>
              <a:defRPr/>
            </a:pPr>
            <a:r>
              <a:rPr lang="en-US" sz="2000" dirty="0" smtClean="0">
                <a:latin typeface="Baskerville Old Face" pitchFamily="18" charset="0"/>
              </a:rPr>
              <a:t>OCS staff person explains PSC programs to help save energy and money. OCS’s  role includes educating consumers of their rights and responsibilities and the availability of programs to help them manage the affordability of their utility bills.</a:t>
            </a:r>
          </a:p>
        </p:txBody>
      </p:sp>
      <p:pic>
        <p:nvPicPr>
          <p:cNvPr id="11267" name="Picture 4" descr="PSC staff talks with a walk-in"/>
          <p:cNvPicPr>
            <a:picLocks noChangeAspect="1" noChangeArrowheads="1"/>
          </p:cNvPicPr>
          <p:nvPr/>
        </p:nvPicPr>
        <p:blipFill>
          <a:blip r:embed="rId3" cstate="screen">
            <a:extLst/>
          </a:blip>
          <a:srcRect/>
          <a:stretch>
            <a:fillRect/>
          </a:stretch>
        </p:blipFill>
        <p:spPr bwMode="auto">
          <a:xfrm>
            <a:off x="1524000" y="838200"/>
            <a:ext cx="6172200" cy="463062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
        <p:nvSpPr>
          <p:cNvPr id="3" name="Slide Number Placeholder 2"/>
          <p:cNvSpPr>
            <a:spLocks noGrp="1"/>
          </p:cNvSpPr>
          <p:nvPr>
            <p:ph type="sldNum" sz="quarter" idx="12"/>
          </p:nvPr>
        </p:nvSpPr>
        <p:spPr/>
        <p:txBody>
          <a:bodyPr/>
          <a:lstStyle/>
          <a:p>
            <a:pPr>
              <a:defRPr/>
            </a:pPr>
            <a:fld id="{49DFCF5D-D75F-41BC-8CE0-CBEB41B7E9F6}" type="slidenum">
              <a:rPr lang="en-US"/>
              <a:pPr>
                <a:defRPr/>
              </a:pPr>
              <a:t>10</a:t>
            </a:fld>
            <a:endParaRPr lang="en-US"/>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p:cNvSpPr>
            <a:spLocks noGrp="1"/>
          </p:cNvSpPr>
          <p:nvPr>
            <p:ph type="title"/>
          </p:nvPr>
        </p:nvSpPr>
        <p:spPr>
          <a:xfrm>
            <a:off x="533400" y="381000"/>
            <a:ext cx="8229600" cy="914400"/>
          </a:xfrm>
        </p:spPr>
        <p:txBody>
          <a:bodyPr/>
          <a:lstStyle/>
          <a:p>
            <a:pPr algn="ctr" eaLnBrk="1" hangingPunct="1"/>
            <a:r>
              <a:rPr lang="en-US" smtClean="0"/>
              <a:t>Public Input Milestones</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850670504"/>
              </p:ext>
            </p:extLst>
          </p:nvPr>
        </p:nvGraphicFramePr>
        <p:xfrm>
          <a:off x="762000" y="1295400"/>
          <a:ext cx="7772400" cy="5257798"/>
        </p:xfrm>
        <a:graphic>
          <a:graphicData uri="http://schemas.openxmlformats.org/drawingml/2006/table">
            <a:tbl>
              <a:tblPr firstRow="1" firstCol="1" bandRow="1">
                <a:tableStyleId>{21E4AEA4-8DFA-4A89-87EB-49C32662AFE0}</a:tableStyleId>
              </a:tblPr>
              <a:tblGrid>
                <a:gridCol w="940277"/>
                <a:gridCol w="6832123"/>
              </a:tblGrid>
              <a:tr h="182906">
                <a:tc>
                  <a:txBody>
                    <a:bodyPr/>
                    <a:lstStyle/>
                    <a:p>
                      <a:pPr marL="0" marR="0" algn="ctr">
                        <a:spcBef>
                          <a:spcPts val="0"/>
                        </a:spcBef>
                        <a:spcAft>
                          <a:spcPts val="0"/>
                        </a:spcAft>
                      </a:pPr>
                      <a:r>
                        <a:rPr lang="en-US" sz="1200" dirty="0">
                          <a:effectLst/>
                        </a:rPr>
                        <a:t>1913</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0261" marR="50261" marT="0" marB="0"/>
                </a:tc>
                <a:tc>
                  <a:txBody>
                    <a:bodyPr/>
                    <a:lstStyle/>
                    <a:p>
                      <a:pPr marL="0" marR="0">
                        <a:spcBef>
                          <a:spcPts val="0"/>
                        </a:spcBef>
                        <a:spcAft>
                          <a:spcPts val="0"/>
                        </a:spcAft>
                      </a:pPr>
                      <a:r>
                        <a:rPr lang="en-US" sz="1200" b="0" dirty="0">
                          <a:solidFill>
                            <a:schemeClr val="tx1"/>
                          </a:solidFill>
                          <a:effectLst/>
                        </a:rPr>
                        <a:t>PUC mails notices </a:t>
                      </a:r>
                      <a:r>
                        <a:rPr kumimoji="0" lang="en-US" sz="1200" b="0" kern="1200" dirty="0">
                          <a:solidFill>
                            <a:schemeClr val="tx1"/>
                          </a:solidFill>
                          <a:effectLst/>
                        </a:rPr>
                        <a:t>of hearings to </a:t>
                      </a:r>
                      <a:r>
                        <a:rPr kumimoji="0" lang="en-US" sz="1200" b="0" kern="1200" dirty="0" smtClean="0">
                          <a:solidFill>
                            <a:schemeClr val="tx1"/>
                          </a:solidFill>
                          <a:effectLst/>
                        </a:rPr>
                        <a:t>Federation </a:t>
                      </a:r>
                      <a:r>
                        <a:rPr kumimoji="0" lang="en-US" sz="1200" b="0" kern="1200" dirty="0">
                          <a:solidFill>
                            <a:schemeClr val="tx1"/>
                          </a:solidFill>
                          <a:effectLst/>
                        </a:rPr>
                        <a:t>of Citizen </a:t>
                      </a:r>
                      <a:r>
                        <a:rPr kumimoji="0" lang="en-US" sz="1200" b="0" kern="1200" dirty="0" smtClean="0">
                          <a:solidFill>
                            <a:schemeClr val="tx1"/>
                          </a:solidFill>
                          <a:effectLst/>
                        </a:rPr>
                        <a:t>Associations (FCA) </a:t>
                      </a:r>
                      <a:r>
                        <a:rPr kumimoji="0" lang="en-US" sz="1200" b="0" kern="1200" dirty="0">
                          <a:solidFill>
                            <a:schemeClr val="tx1"/>
                          </a:solidFill>
                          <a:effectLst/>
                        </a:rPr>
                        <a:t>&amp; other </a:t>
                      </a:r>
                      <a:r>
                        <a:rPr kumimoji="0" lang="en-US" sz="1200" b="0" kern="1200" dirty="0" smtClean="0">
                          <a:solidFill>
                            <a:schemeClr val="tx1"/>
                          </a:solidFill>
                          <a:effectLst/>
                        </a:rPr>
                        <a:t>civic groups</a:t>
                      </a:r>
                      <a:endParaRPr kumimoji="0" lang="en-US" sz="1200" b="0" kern="1200" dirty="0">
                        <a:solidFill>
                          <a:schemeClr val="tx1"/>
                        </a:solidFill>
                        <a:effectLst/>
                        <a:latin typeface="+mn-lt"/>
                        <a:ea typeface="+mn-ea"/>
                        <a:cs typeface="+mn-cs"/>
                      </a:endParaRPr>
                    </a:p>
                  </a:txBody>
                  <a:tcPr marL="50261" marR="50261" marT="0" marB="0">
                    <a:noFill/>
                  </a:tcPr>
                </a:tc>
              </a:tr>
              <a:tr h="244271">
                <a:tc>
                  <a:txBody>
                    <a:bodyPr/>
                    <a:lstStyle/>
                    <a:p>
                      <a:pPr marL="0" marR="0" algn="ctr">
                        <a:spcBef>
                          <a:spcPts val="0"/>
                        </a:spcBef>
                        <a:spcAft>
                          <a:spcPts val="0"/>
                        </a:spcAft>
                      </a:pPr>
                      <a:r>
                        <a:rPr lang="en-US" sz="1200" dirty="0">
                          <a:effectLst/>
                        </a:rPr>
                        <a:t>1920s</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0261" marR="50261" marT="0" marB="0"/>
                </a:tc>
                <a:tc>
                  <a:txBody>
                    <a:bodyPr/>
                    <a:lstStyle/>
                    <a:p>
                      <a:pPr marL="0" marR="0">
                        <a:spcBef>
                          <a:spcPts val="0"/>
                        </a:spcBef>
                        <a:spcAft>
                          <a:spcPts val="0"/>
                        </a:spcAft>
                      </a:pPr>
                      <a:r>
                        <a:rPr lang="en-US" sz="1200" dirty="0">
                          <a:effectLst/>
                        </a:rPr>
                        <a:t>1926 - People's Counsel established - met with citizen and industry groups; ex officio member of </a:t>
                      </a:r>
                      <a:r>
                        <a:rPr lang="en-US" sz="1200" dirty="0" smtClean="0">
                          <a:effectLst/>
                        </a:rPr>
                        <a:t>FCA</a:t>
                      </a:r>
                      <a:endParaRPr lang="en-US" sz="1200" b="1" dirty="0">
                        <a:effectLst/>
                        <a:latin typeface="Calibri" panose="020F0502020204030204" pitchFamily="34" charset="0"/>
                        <a:ea typeface="Calibri" panose="020F0502020204030204" pitchFamily="34" charset="0"/>
                        <a:cs typeface="Times New Roman" panose="02020603050405020304" pitchFamily="18" charset="0"/>
                      </a:endParaRPr>
                    </a:p>
                  </a:txBody>
                  <a:tcPr marL="50261" marR="50261" marT="0" marB="0"/>
                </a:tc>
              </a:tr>
              <a:tr h="182906">
                <a:tc>
                  <a:txBody>
                    <a:bodyPr/>
                    <a:lstStyle/>
                    <a:p>
                      <a:pPr marL="0" marR="0" algn="ctr">
                        <a:spcBef>
                          <a:spcPts val="0"/>
                        </a:spcBef>
                        <a:spcAft>
                          <a:spcPts val="0"/>
                        </a:spcAft>
                      </a:pPr>
                      <a:r>
                        <a:rPr lang="en-US" sz="1200" dirty="0">
                          <a:effectLst/>
                        </a:rPr>
                        <a:t>1950s</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0261" marR="50261" marT="0" marB="0"/>
                </a:tc>
                <a:tc>
                  <a:txBody>
                    <a:bodyPr/>
                    <a:lstStyle/>
                    <a:p>
                      <a:pPr marL="0" marR="0">
                        <a:spcBef>
                          <a:spcPts val="0"/>
                        </a:spcBef>
                        <a:spcAft>
                          <a:spcPts val="0"/>
                        </a:spcAft>
                      </a:pPr>
                      <a:r>
                        <a:rPr lang="en-US" sz="1200" dirty="0">
                          <a:effectLst/>
                        </a:rPr>
                        <a:t>1951 – People’s Counsel position eliminated</a:t>
                      </a:r>
                      <a:endParaRPr lang="en-US" sz="1200" b="1" dirty="0">
                        <a:effectLst/>
                        <a:latin typeface="Calibri" panose="020F0502020204030204" pitchFamily="34" charset="0"/>
                        <a:ea typeface="Calibri" panose="020F0502020204030204" pitchFamily="34" charset="0"/>
                        <a:cs typeface="Times New Roman" panose="02020603050405020304" pitchFamily="18" charset="0"/>
                      </a:endParaRPr>
                    </a:p>
                  </a:txBody>
                  <a:tcPr marL="50261" marR="50261" marT="0" marB="0"/>
                </a:tc>
              </a:tr>
              <a:tr h="374960">
                <a:tc>
                  <a:txBody>
                    <a:bodyPr/>
                    <a:lstStyle/>
                    <a:p>
                      <a:pPr marL="0" marR="0" algn="ctr">
                        <a:spcBef>
                          <a:spcPts val="0"/>
                        </a:spcBef>
                        <a:spcAft>
                          <a:spcPts val="0"/>
                        </a:spcAft>
                      </a:pPr>
                      <a:r>
                        <a:rPr lang="en-US" sz="1200" dirty="0">
                          <a:effectLst/>
                        </a:rPr>
                        <a:t>1960s &amp; 70s</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0261" marR="50261" marT="0" marB="0"/>
                </a:tc>
                <a:tc>
                  <a:txBody>
                    <a:bodyPr/>
                    <a:lstStyle/>
                    <a:p>
                      <a:pPr marL="0" marR="0">
                        <a:spcBef>
                          <a:spcPts val="0"/>
                        </a:spcBef>
                        <a:spcAft>
                          <a:spcPts val="0"/>
                        </a:spcAft>
                      </a:pPr>
                      <a:r>
                        <a:rPr lang="en-US" sz="1200" dirty="0">
                          <a:effectLst/>
                        </a:rPr>
                        <a:t>PSC addresses socio-economic issues in</a:t>
                      </a:r>
                      <a:r>
                        <a:rPr lang="en-US" sz="1200" dirty="0" smtClean="0">
                          <a:effectLst/>
                        </a:rPr>
                        <a:t> formal cases</a:t>
                      </a:r>
                      <a:r>
                        <a:rPr lang="en-US" sz="1200" baseline="0" dirty="0" smtClean="0">
                          <a:effectLst/>
                        </a:rPr>
                        <a:t> that</a:t>
                      </a:r>
                      <a:r>
                        <a:rPr lang="en-US" sz="1200" dirty="0" smtClean="0">
                          <a:effectLst/>
                        </a:rPr>
                        <a:t> </a:t>
                      </a:r>
                      <a:r>
                        <a:rPr lang="en-US" sz="1200" dirty="0">
                          <a:effectLst/>
                        </a:rPr>
                        <a:t>engages</a:t>
                      </a:r>
                      <a:r>
                        <a:rPr lang="en-US" sz="1200" dirty="0" smtClean="0">
                          <a:effectLst/>
                        </a:rPr>
                        <a:t> a diverse range of community </a:t>
                      </a:r>
                      <a:r>
                        <a:rPr lang="en-US" sz="1200" dirty="0">
                          <a:effectLst/>
                        </a:rPr>
                        <a:t>organizations</a:t>
                      </a:r>
                      <a:endParaRPr lang="en-US" sz="1200" b="1" dirty="0">
                        <a:effectLst/>
                        <a:latin typeface="Calibri" panose="020F0502020204030204" pitchFamily="34" charset="0"/>
                        <a:ea typeface="Calibri" panose="020F0502020204030204" pitchFamily="34" charset="0"/>
                        <a:cs typeface="Times New Roman" panose="02020603050405020304" pitchFamily="18" charset="0"/>
                      </a:endParaRPr>
                    </a:p>
                  </a:txBody>
                  <a:tcPr marL="50261" marR="50261" marT="0" marB="0"/>
                </a:tc>
              </a:tr>
              <a:tr h="221369">
                <a:tc rowSpan="4">
                  <a:txBody>
                    <a:bodyPr/>
                    <a:lstStyle/>
                    <a:p>
                      <a:pPr marL="0" marR="0" algn="ctr">
                        <a:spcBef>
                          <a:spcPts val="0"/>
                        </a:spcBef>
                        <a:spcAft>
                          <a:spcPts val="0"/>
                        </a:spcAft>
                      </a:pPr>
                      <a:r>
                        <a:rPr lang="en-US" sz="1200" dirty="0">
                          <a:effectLst/>
                        </a:rPr>
                        <a:t>1970s</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0261" marR="50261" marT="0" marB="0"/>
                </a:tc>
                <a:tc>
                  <a:txBody>
                    <a:bodyPr/>
                    <a:lstStyle/>
                    <a:p>
                      <a:pPr marL="0" marR="0">
                        <a:spcBef>
                          <a:spcPts val="0"/>
                        </a:spcBef>
                        <a:spcAft>
                          <a:spcPts val="0"/>
                        </a:spcAft>
                      </a:pPr>
                      <a:r>
                        <a:rPr lang="en-US" sz="1200" dirty="0">
                          <a:effectLst/>
                        </a:rPr>
                        <a:t>1970 - </a:t>
                      </a:r>
                      <a:r>
                        <a:rPr lang="en-US" sz="1200" dirty="0" smtClean="0">
                          <a:effectLst/>
                        </a:rPr>
                        <a:t>PSC </a:t>
                      </a:r>
                      <a:r>
                        <a:rPr lang="en-US" sz="1200" dirty="0">
                          <a:effectLst/>
                        </a:rPr>
                        <a:t>meeting with community - after hours re Pepco's minority hiring in a rate case</a:t>
                      </a:r>
                      <a:endParaRPr lang="en-US" sz="1200" b="1" dirty="0">
                        <a:effectLst/>
                        <a:latin typeface="Calibri" panose="020F0502020204030204" pitchFamily="34" charset="0"/>
                        <a:ea typeface="Calibri" panose="020F0502020204030204" pitchFamily="34" charset="0"/>
                        <a:cs typeface="Times New Roman" panose="02020603050405020304" pitchFamily="18" charset="0"/>
                      </a:endParaRPr>
                    </a:p>
                  </a:txBody>
                  <a:tcPr marL="50261" marR="50261" marT="0" marB="0"/>
                </a:tc>
              </a:tr>
              <a:tr h="221369">
                <a:tc vMerge="1">
                  <a:txBody>
                    <a:bodyPr/>
                    <a:lstStyle/>
                    <a:p>
                      <a:endParaRPr lang="en-US"/>
                    </a:p>
                  </a:txBody>
                  <a:tcPr/>
                </a:tc>
                <a:tc>
                  <a:txBody>
                    <a:bodyPr/>
                    <a:lstStyle/>
                    <a:p>
                      <a:pPr marL="0" marR="0">
                        <a:spcBef>
                          <a:spcPts val="0"/>
                        </a:spcBef>
                        <a:spcAft>
                          <a:spcPts val="0"/>
                        </a:spcAft>
                      </a:pPr>
                      <a:r>
                        <a:rPr lang="en-US" sz="1200" dirty="0">
                          <a:effectLst/>
                        </a:rPr>
                        <a:t>1975 - Home Rule and formation of DC Council &amp; OPC;</a:t>
                      </a:r>
                      <a:r>
                        <a:rPr lang="en-US" sz="1200" dirty="0" smtClean="0">
                          <a:effectLst/>
                        </a:rPr>
                        <a:t>  Council passes ANC </a:t>
                      </a:r>
                      <a:r>
                        <a:rPr lang="en-US" sz="1200" dirty="0">
                          <a:effectLst/>
                        </a:rPr>
                        <a:t>Great Weight legislation</a:t>
                      </a:r>
                      <a:endParaRPr lang="en-US" sz="1200" b="1" dirty="0">
                        <a:effectLst/>
                        <a:latin typeface="Calibri" panose="020F0502020204030204" pitchFamily="34" charset="0"/>
                        <a:ea typeface="Calibri" panose="020F0502020204030204" pitchFamily="34" charset="0"/>
                        <a:cs typeface="Times New Roman" panose="02020603050405020304" pitchFamily="18" charset="0"/>
                      </a:endParaRPr>
                    </a:p>
                  </a:txBody>
                  <a:tcPr marL="50261" marR="50261" marT="0" marB="0"/>
                </a:tc>
              </a:tr>
              <a:tr h="221369">
                <a:tc vMerge="1">
                  <a:txBody>
                    <a:bodyPr/>
                    <a:lstStyle/>
                    <a:p>
                      <a:endParaRPr lang="en-US"/>
                    </a:p>
                  </a:txBody>
                  <a:tcPr/>
                </a:tc>
                <a:tc>
                  <a:txBody>
                    <a:bodyPr/>
                    <a:lstStyle/>
                    <a:p>
                      <a:pPr marL="0" marR="0">
                        <a:spcBef>
                          <a:spcPts val="0"/>
                        </a:spcBef>
                        <a:spcAft>
                          <a:spcPts val="0"/>
                        </a:spcAft>
                      </a:pPr>
                      <a:r>
                        <a:rPr lang="en-US" sz="1200" dirty="0">
                          <a:effectLst/>
                        </a:rPr>
                        <a:t>PSC</a:t>
                      </a:r>
                      <a:r>
                        <a:rPr lang="en-US" sz="1200" dirty="0" smtClean="0">
                          <a:effectLst/>
                        </a:rPr>
                        <a:t> starts holding community hearings routinely in rate cases </a:t>
                      </a:r>
                      <a:r>
                        <a:rPr lang="en-US" sz="1200" dirty="0">
                          <a:effectLst/>
                        </a:rPr>
                        <a:t>and</a:t>
                      </a:r>
                      <a:r>
                        <a:rPr lang="en-US" sz="1200" dirty="0" smtClean="0">
                          <a:effectLst/>
                        </a:rPr>
                        <a:t> other proceedings</a:t>
                      </a:r>
                      <a:endParaRPr lang="en-US" sz="1200" b="1" dirty="0">
                        <a:effectLst/>
                        <a:latin typeface="Calibri" panose="020F0502020204030204" pitchFamily="34" charset="0"/>
                        <a:ea typeface="Calibri" panose="020F0502020204030204" pitchFamily="34" charset="0"/>
                        <a:cs typeface="Times New Roman" panose="02020603050405020304" pitchFamily="18" charset="0"/>
                      </a:endParaRPr>
                    </a:p>
                  </a:txBody>
                  <a:tcPr marL="50261" marR="50261" marT="0" marB="0"/>
                </a:tc>
              </a:tr>
              <a:tr h="182906">
                <a:tc vMerge="1">
                  <a:txBody>
                    <a:bodyPr/>
                    <a:lstStyle/>
                    <a:p>
                      <a:endParaRPr lang="en-US"/>
                    </a:p>
                  </a:txBody>
                  <a:tcPr/>
                </a:tc>
                <a:tc>
                  <a:txBody>
                    <a:bodyPr/>
                    <a:lstStyle/>
                    <a:p>
                      <a:pPr marL="0" marR="0">
                        <a:spcBef>
                          <a:spcPts val="0"/>
                        </a:spcBef>
                        <a:spcAft>
                          <a:spcPts val="0"/>
                        </a:spcAft>
                      </a:pPr>
                      <a:r>
                        <a:rPr lang="en-US" sz="1200" dirty="0">
                          <a:effectLst/>
                        </a:rPr>
                        <a:t>1977 - CUB formed; 1979 - CUB </a:t>
                      </a:r>
                      <a:r>
                        <a:rPr lang="en-US" sz="1200" dirty="0" smtClean="0">
                          <a:effectLst/>
                        </a:rPr>
                        <a:t>report on electricity conservation issued</a:t>
                      </a:r>
                      <a:endParaRPr lang="en-US" sz="1200" b="1" dirty="0">
                        <a:effectLst/>
                        <a:latin typeface="Calibri" panose="020F0502020204030204" pitchFamily="34" charset="0"/>
                        <a:ea typeface="Calibri" panose="020F0502020204030204" pitchFamily="34" charset="0"/>
                        <a:cs typeface="Times New Roman" panose="02020603050405020304" pitchFamily="18" charset="0"/>
                      </a:endParaRPr>
                    </a:p>
                  </a:txBody>
                  <a:tcPr marL="50261" marR="50261" marT="0" marB="0"/>
                </a:tc>
              </a:tr>
              <a:tr h="182906">
                <a:tc rowSpan="4">
                  <a:txBody>
                    <a:bodyPr/>
                    <a:lstStyle/>
                    <a:p>
                      <a:pPr marL="0" marR="0" algn="ctr">
                        <a:spcBef>
                          <a:spcPts val="0"/>
                        </a:spcBef>
                        <a:spcAft>
                          <a:spcPts val="0"/>
                        </a:spcAft>
                      </a:pPr>
                      <a:r>
                        <a:rPr lang="en-US" sz="1200" dirty="0">
                          <a:effectLst/>
                        </a:rPr>
                        <a:t>1980s</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0261" marR="50261" marT="0" marB="0"/>
                </a:tc>
                <a:tc>
                  <a:txBody>
                    <a:bodyPr/>
                    <a:lstStyle/>
                    <a:p>
                      <a:pPr marL="0" marR="0">
                        <a:spcBef>
                          <a:spcPts val="0"/>
                        </a:spcBef>
                        <a:spcAft>
                          <a:spcPts val="0"/>
                        </a:spcAft>
                      </a:pPr>
                      <a:r>
                        <a:rPr lang="en-US" sz="1200" dirty="0">
                          <a:effectLst/>
                        </a:rPr>
                        <a:t>CUB weighs in on selection of </a:t>
                      </a:r>
                      <a:r>
                        <a:rPr lang="en-US" sz="1200" dirty="0" smtClean="0">
                          <a:effectLst/>
                        </a:rPr>
                        <a:t>PCs </a:t>
                      </a:r>
                      <a:r>
                        <a:rPr lang="en-US" sz="1200" dirty="0">
                          <a:effectLst/>
                        </a:rPr>
                        <a:t>and Commissioners</a:t>
                      </a:r>
                      <a:endParaRPr lang="en-US" sz="1200" b="1" dirty="0">
                        <a:effectLst/>
                        <a:latin typeface="Calibri" panose="020F0502020204030204" pitchFamily="34" charset="0"/>
                        <a:ea typeface="Calibri" panose="020F0502020204030204" pitchFamily="34" charset="0"/>
                        <a:cs typeface="Times New Roman" panose="02020603050405020304" pitchFamily="18" charset="0"/>
                      </a:endParaRPr>
                    </a:p>
                  </a:txBody>
                  <a:tcPr marL="50261" marR="50261" marT="0" marB="0"/>
                </a:tc>
              </a:tr>
              <a:tr h="182906">
                <a:tc vMerge="1">
                  <a:txBody>
                    <a:bodyPr/>
                    <a:lstStyle/>
                    <a:p>
                      <a:endParaRPr lang="en-US"/>
                    </a:p>
                  </a:txBody>
                  <a:tcPr/>
                </a:tc>
                <a:tc>
                  <a:txBody>
                    <a:bodyPr/>
                    <a:lstStyle/>
                    <a:p>
                      <a:pPr marL="0" marR="0">
                        <a:spcBef>
                          <a:spcPts val="0"/>
                        </a:spcBef>
                        <a:spcAft>
                          <a:spcPts val="0"/>
                        </a:spcAft>
                      </a:pPr>
                      <a:r>
                        <a:rPr lang="en-US" sz="1200" dirty="0">
                          <a:effectLst/>
                        </a:rPr>
                        <a:t>PSC establishes Office of Consumer Services</a:t>
                      </a:r>
                      <a:endParaRPr lang="en-US" sz="1200" b="1" dirty="0">
                        <a:effectLst/>
                        <a:latin typeface="Calibri" panose="020F0502020204030204" pitchFamily="34" charset="0"/>
                        <a:ea typeface="Calibri" panose="020F0502020204030204" pitchFamily="34" charset="0"/>
                        <a:cs typeface="Times New Roman" panose="02020603050405020304" pitchFamily="18" charset="0"/>
                      </a:endParaRPr>
                    </a:p>
                  </a:txBody>
                  <a:tcPr marL="50261" marR="50261" marT="0" marB="0"/>
                </a:tc>
              </a:tr>
              <a:tr h="365813">
                <a:tc vMerge="1">
                  <a:txBody>
                    <a:bodyPr/>
                    <a:lstStyle/>
                    <a:p>
                      <a:endParaRPr lang="en-US"/>
                    </a:p>
                  </a:txBody>
                  <a:tcPr/>
                </a:tc>
                <a:tc>
                  <a:txBody>
                    <a:bodyPr/>
                    <a:lstStyle/>
                    <a:p>
                      <a:pPr marL="0" marR="0">
                        <a:spcBef>
                          <a:spcPts val="0"/>
                        </a:spcBef>
                        <a:spcAft>
                          <a:spcPts val="0"/>
                        </a:spcAft>
                      </a:pPr>
                      <a:r>
                        <a:rPr lang="en-US" sz="1200" dirty="0">
                          <a:effectLst/>
                        </a:rPr>
                        <a:t>PSC establishes working groups</a:t>
                      </a:r>
                      <a:r>
                        <a:rPr lang="en-US" sz="1200" dirty="0" smtClean="0">
                          <a:effectLst/>
                        </a:rPr>
                        <a:t> (</a:t>
                      </a:r>
                      <a:r>
                        <a:rPr lang="en-US" sz="1200" dirty="0" err="1" smtClean="0">
                          <a:effectLst/>
                        </a:rPr>
                        <a:t>WGs</a:t>
                      </a:r>
                      <a:r>
                        <a:rPr lang="en-US" sz="1200" dirty="0" smtClean="0">
                          <a:effectLst/>
                        </a:rPr>
                        <a:t>)– (e.g. Productivity</a:t>
                      </a:r>
                      <a:r>
                        <a:rPr lang="en-US" sz="1200" baseline="0" dirty="0" smtClean="0">
                          <a:effectLst/>
                        </a:rPr>
                        <a:t> Improvement WG &amp; Load Research Advisory WG)</a:t>
                      </a:r>
                      <a:r>
                        <a:rPr lang="en-US" sz="1200" dirty="0" smtClean="0">
                          <a:effectLst/>
                        </a:rPr>
                        <a:t> </a:t>
                      </a:r>
                      <a:r>
                        <a:rPr lang="en-US" sz="1200" dirty="0">
                          <a:effectLst/>
                        </a:rPr>
                        <a:t>involving stakeholders to address technical issues outside of evidentiary proceedings</a:t>
                      </a:r>
                      <a:endParaRPr lang="en-US" sz="12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0261" marR="50261" marT="0" marB="0"/>
                </a:tc>
              </a:tr>
              <a:tr h="548719">
                <a:tc vMerge="1">
                  <a:txBody>
                    <a:bodyPr/>
                    <a:lstStyle/>
                    <a:p>
                      <a:endParaRPr lang="en-US"/>
                    </a:p>
                  </a:txBody>
                  <a:tcPr/>
                </a:tc>
                <a:tc>
                  <a:txBody>
                    <a:bodyPr/>
                    <a:lstStyle/>
                    <a:p>
                      <a:pPr marL="0" marR="0">
                        <a:spcBef>
                          <a:spcPts val="0"/>
                        </a:spcBef>
                        <a:spcAft>
                          <a:spcPts val="0"/>
                        </a:spcAft>
                      </a:pPr>
                      <a:r>
                        <a:rPr lang="en-US" sz="1200" dirty="0">
                          <a:effectLst/>
                        </a:rPr>
                        <a:t>PSC establishes </a:t>
                      </a:r>
                      <a:r>
                        <a:rPr lang="en-US" sz="1200" dirty="0" smtClean="0">
                          <a:effectLst/>
                        </a:rPr>
                        <a:t>low-income </a:t>
                      </a:r>
                      <a:r>
                        <a:rPr lang="en-US" sz="1200" dirty="0">
                          <a:effectLst/>
                        </a:rPr>
                        <a:t>discount and energy conservation programs and </a:t>
                      </a:r>
                      <a:r>
                        <a:rPr lang="en-US" sz="1200" dirty="0" smtClean="0">
                          <a:effectLst/>
                        </a:rPr>
                        <a:t>requires companies to post newspaper </a:t>
                      </a:r>
                      <a:r>
                        <a:rPr lang="en-US" sz="1200" dirty="0">
                          <a:effectLst/>
                        </a:rPr>
                        <a:t>&amp; radio ads and</a:t>
                      </a:r>
                      <a:r>
                        <a:rPr lang="en-US" sz="1200" dirty="0" smtClean="0">
                          <a:effectLst/>
                        </a:rPr>
                        <a:t> parties to collaborate on educational </a:t>
                      </a:r>
                      <a:r>
                        <a:rPr lang="en-US" sz="1200" dirty="0">
                          <a:effectLst/>
                        </a:rPr>
                        <a:t>campaigns to increase participation</a:t>
                      </a:r>
                      <a:endParaRPr lang="en-US" sz="12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0261" marR="50261" marT="0" marB="0"/>
                </a:tc>
              </a:tr>
              <a:tr h="182906">
                <a:tc rowSpan="4">
                  <a:txBody>
                    <a:bodyPr/>
                    <a:lstStyle/>
                    <a:p>
                      <a:pPr marL="0" marR="0" algn="ctr">
                        <a:spcBef>
                          <a:spcPts val="0"/>
                        </a:spcBef>
                        <a:spcAft>
                          <a:spcPts val="0"/>
                        </a:spcAft>
                      </a:pPr>
                      <a:r>
                        <a:rPr lang="en-US" sz="1200" dirty="0">
                          <a:effectLst/>
                        </a:rPr>
                        <a:t>1990s</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0261" marR="50261" marT="0" marB="0"/>
                </a:tc>
                <a:tc>
                  <a:txBody>
                    <a:bodyPr/>
                    <a:lstStyle/>
                    <a:p>
                      <a:pPr marL="0" marR="0">
                        <a:spcBef>
                          <a:spcPts val="0"/>
                        </a:spcBef>
                        <a:spcAft>
                          <a:spcPts val="0"/>
                        </a:spcAft>
                      </a:pPr>
                      <a:r>
                        <a:rPr lang="en-US" sz="1200" dirty="0">
                          <a:effectLst/>
                        </a:rPr>
                        <a:t>1991 - Educational campaigns - Take it to the </a:t>
                      </a:r>
                      <a:r>
                        <a:rPr lang="en-US" sz="1200" dirty="0" smtClean="0">
                          <a:effectLst/>
                        </a:rPr>
                        <a:t>Streets &amp; People Serving the Community  </a:t>
                      </a:r>
                      <a:endParaRPr lang="en-US" sz="12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0261" marR="50261" marT="0" marB="0"/>
                </a:tc>
              </a:tr>
              <a:tr h="182906">
                <a:tc vMerge="1">
                  <a:txBody>
                    <a:bodyPr/>
                    <a:lstStyle/>
                    <a:p>
                      <a:endParaRPr lang="en-US"/>
                    </a:p>
                  </a:txBody>
                  <a:tcPr/>
                </a:tc>
                <a:tc>
                  <a:txBody>
                    <a:bodyPr/>
                    <a:lstStyle/>
                    <a:p>
                      <a:pPr marL="0" marR="0">
                        <a:spcBef>
                          <a:spcPts val="0"/>
                        </a:spcBef>
                        <a:spcAft>
                          <a:spcPts val="0"/>
                        </a:spcAft>
                      </a:pPr>
                      <a:r>
                        <a:rPr lang="en-US" sz="1200" dirty="0">
                          <a:effectLst/>
                        </a:rPr>
                        <a:t>1991 - PSC creates community based payphone program</a:t>
                      </a:r>
                      <a:endParaRPr lang="en-US" sz="12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0261" marR="50261" marT="0" marB="0"/>
                </a:tc>
              </a:tr>
              <a:tr h="182906">
                <a:tc vMerge="1">
                  <a:txBody>
                    <a:bodyPr/>
                    <a:lstStyle/>
                    <a:p>
                      <a:endParaRPr lang="en-US"/>
                    </a:p>
                  </a:txBody>
                  <a:tcPr/>
                </a:tc>
                <a:tc>
                  <a:txBody>
                    <a:bodyPr/>
                    <a:lstStyle/>
                    <a:p>
                      <a:pPr marL="0" marR="0">
                        <a:spcBef>
                          <a:spcPts val="0"/>
                        </a:spcBef>
                        <a:spcAft>
                          <a:spcPts val="0"/>
                        </a:spcAft>
                      </a:pPr>
                      <a:r>
                        <a:rPr lang="en-US" sz="1200" dirty="0">
                          <a:effectLst/>
                        </a:rPr>
                        <a:t>1993 - First PSC video and postings on DC Cable TV</a:t>
                      </a:r>
                      <a:endParaRPr lang="en-US" sz="12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0261" marR="50261" marT="0" marB="0"/>
                </a:tc>
              </a:tr>
              <a:tr h="239410">
                <a:tc vMerge="1">
                  <a:txBody>
                    <a:bodyPr/>
                    <a:lstStyle/>
                    <a:p>
                      <a:endParaRPr lang="en-US"/>
                    </a:p>
                  </a:txBody>
                  <a:tcPr/>
                </a:tc>
                <a:tc>
                  <a:txBody>
                    <a:bodyPr/>
                    <a:lstStyle/>
                    <a:p>
                      <a:pPr marL="0" marR="0">
                        <a:spcBef>
                          <a:spcPts val="0"/>
                        </a:spcBef>
                        <a:spcAft>
                          <a:spcPts val="0"/>
                        </a:spcAft>
                      </a:pPr>
                      <a:r>
                        <a:rPr lang="en-US" sz="1200" dirty="0" smtClean="0">
                          <a:effectLst/>
                        </a:rPr>
                        <a:t>1994 - PSC </a:t>
                      </a:r>
                      <a:r>
                        <a:rPr lang="en-US" sz="1200" dirty="0">
                          <a:effectLst/>
                        </a:rPr>
                        <a:t>first creates working group with citizen members - TRS Advisory Group</a:t>
                      </a:r>
                      <a:endParaRPr lang="en-US" sz="12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0261" marR="50261" marT="0" marB="0"/>
                </a:tc>
              </a:tr>
              <a:tr h="221369">
                <a:tc rowSpan="5">
                  <a:txBody>
                    <a:bodyPr/>
                    <a:lstStyle/>
                    <a:p>
                      <a:pPr marL="0" marR="0" algn="ctr">
                        <a:spcBef>
                          <a:spcPts val="0"/>
                        </a:spcBef>
                        <a:spcAft>
                          <a:spcPts val="0"/>
                        </a:spcAft>
                      </a:pPr>
                      <a:r>
                        <a:rPr lang="en-US" sz="1200" dirty="0">
                          <a:effectLst/>
                        </a:rPr>
                        <a:t>2000s</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0261" marR="50261" marT="0" marB="0"/>
                </a:tc>
                <a:tc>
                  <a:txBody>
                    <a:bodyPr/>
                    <a:lstStyle/>
                    <a:p>
                      <a:pPr marL="0" marR="0">
                        <a:spcBef>
                          <a:spcPts val="0"/>
                        </a:spcBef>
                        <a:spcAft>
                          <a:spcPts val="0"/>
                        </a:spcAft>
                      </a:pPr>
                      <a:r>
                        <a:rPr lang="en-US" sz="1200" dirty="0">
                          <a:effectLst/>
                        </a:rPr>
                        <a:t>PSC implements technology that broadens it outreach - website, eDocket, streaming, mobile app</a:t>
                      </a:r>
                      <a:endParaRPr lang="en-US" sz="12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0261" marR="50261" marT="0" marB="0"/>
                </a:tc>
              </a:tr>
              <a:tr h="221369">
                <a:tc vMerge="1">
                  <a:txBody>
                    <a:bodyPr/>
                    <a:lstStyle/>
                    <a:p>
                      <a:endParaRPr lang="en-US"/>
                    </a:p>
                  </a:txBody>
                  <a:tcPr/>
                </a:tc>
                <a:tc>
                  <a:txBody>
                    <a:bodyPr/>
                    <a:lstStyle/>
                    <a:p>
                      <a:pPr marL="0" marR="0">
                        <a:spcBef>
                          <a:spcPts val="0"/>
                        </a:spcBef>
                        <a:spcAft>
                          <a:spcPts val="0"/>
                        </a:spcAft>
                      </a:pPr>
                      <a:r>
                        <a:rPr lang="en-US" sz="1200" dirty="0">
                          <a:effectLst/>
                        </a:rPr>
                        <a:t>PSC sets goal of 100 outreach events each year; </a:t>
                      </a:r>
                      <a:r>
                        <a:rPr lang="en-US" sz="1200" dirty="0" smtClean="0">
                          <a:effectLst/>
                        </a:rPr>
                        <a:t>distributes </a:t>
                      </a:r>
                      <a:r>
                        <a:rPr lang="en-US" sz="1200" dirty="0">
                          <a:effectLst/>
                        </a:rPr>
                        <a:t>bags with PSC logo</a:t>
                      </a:r>
                      <a:endParaRPr lang="en-US" sz="12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0261" marR="50261" marT="0" marB="0"/>
                </a:tc>
              </a:tr>
              <a:tr h="365813">
                <a:tc vMerge="1">
                  <a:txBody>
                    <a:bodyPr/>
                    <a:lstStyle/>
                    <a:p>
                      <a:endParaRPr lang="en-US"/>
                    </a:p>
                  </a:txBody>
                  <a:tcPr/>
                </a:tc>
                <a:tc>
                  <a:txBody>
                    <a:bodyPr/>
                    <a:lstStyle/>
                    <a:p>
                      <a:pPr marL="0" marR="0">
                        <a:spcBef>
                          <a:spcPts val="0"/>
                        </a:spcBef>
                        <a:spcAft>
                          <a:spcPts val="0"/>
                        </a:spcAft>
                      </a:pPr>
                      <a:r>
                        <a:rPr lang="en-US" sz="1200" dirty="0">
                          <a:effectLst/>
                        </a:rPr>
                        <a:t>2010 - PSC creates AMI Task Force that includes citizen groups to create and implement smart meter educational campaigns</a:t>
                      </a:r>
                      <a:endParaRPr lang="en-US" sz="12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0261" marR="50261" marT="0" marB="0"/>
                </a:tc>
              </a:tr>
              <a:tr h="182906">
                <a:tc vMerge="1">
                  <a:txBody>
                    <a:bodyPr/>
                    <a:lstStyle/>
                    <a:p>
                      <a:endParaRPr lang="en-US"/>
                    </a:p>
                  </a:txBody>
                  <a:tcPr/>
                </a:tc>
                <a:tc>
                  <a:txBody>
                    <a:bodyPr/>
                    <a:lstStyle/>
                    <a:p>
                      <a:pPr marL="0" marR="0">
                        <a:spcBef>
                          <a:spcPts val="0"/>
                        </a:spcBef>
                        <a:spcAft>
                          <a:spcPts val="0"/>
                        </a:spcAft>
                      </a:pPr>
                      <a:r>
                        <a:rPr lang="en-US" sz="1200" dirty="0">
                          <a:effectLst/>
                        </a:rPr>
                        <a:t>2011 - PSC complies with open mtg. law; 2nd PSC video</a:t>
                      </a:r>
                      <a:endParaRPr lang="en-US" sz="12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0261" marR="50261" marT="0" marB="0"/>
                </a:tc>
              </a:tr>
              <a:tr h="365813">
                <a:tc vMerge="1">
                  <a:txBody>
                    <a:bodyPr/>
                    <a:lstStyle/>
                    <a:p>
                      <a:endParaRPr lang="en-US"/>
                    </a:p>
                  </a:txBody>
                  <a:tcPr/>
                </a:tc>
                <a:tc>
                  <a:txBody>
                    <a:bodyPr/>
                    <a:lstStyle/>
                    <a:p>
                      <a:pPr marL="0" marR="0">
                        <a:spcBef>
                          <a:spcPts val="0"/>
                        </a:spcBef>
                        <a:spcAft>
                          <a:spcPts val="0"/>
                        </a:spcAft>
                      </a:pPr>
                      <a:r>
                        <a:rPr lang="en-US" sz="1200" dirty="0">
                          <a:effectLst/>
                        </a:rPr>
                        <a:t>2012 </a:t>
                      </a:r>
                      <a:r>
                        <a:rPr lang="en-US" sz="1200" dirty="0" smtClean="0">
                          <a:effectLst/>
                        </a:rPr>
                        <a:t>– PSC requires</a:t>
                      </a:r>
                      <a:r>
                        <a:rPr lang="en-US" sz="1200" baseline="0" dirty="0" smtClean="0">
                          <a:effectLst/>
                        </a:rPr>
                        <a:t> Pepco to implement an </a:t>
                      </a:r>
                      <a:r>
                        <a:rPr lang="en-US" sz="1200" dirty="0" smtClean="0">
                          <a:effectLst/>
                        </a:rPr>
                        <a:t>EnergyWise </a:t>
                      </a:r>
                      <a:r>
                        <a:rPr lang="en-US" sz="1200" dirty="0">
                          <a:effectLst/>
                        </a:rPr>
                        <a:t>Rewards educational </a:t>
                      </a:r>
                      <a:r>
                        <a:rPr lang="en-US" sz="1200" dirty="0" smtClean="0">
                          <a:effectLst/>
                        </a:rPr>
                        <a:t>program.  Program cycles</a:t>
                      </a:r>
                      <a:r>
                        <a:rPr lang="en-US" sz="1200" baseline="0" dirty="0" smtClean="0">
                          <a:effectLst/>
                        </a:rPr>
                        <a:t> air conditioners during peak usage.</a:t>
                      </a:r>
                      <a:endParaRPr lang="en-US" sz="12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0261" marR="50261" marT="0" marB="0"/>
                </a:tc>
              </a:tr>
            </a:tbl>
          </a:graphicData>
        </a:graphic>
      </p:graphicFrame>
      <p:sp>
        <p:nvSpPr>
          <p:cNvPr id="5" name="Slide Number Placeholder 4"/>
          <p:cNvSpPr>
            <a:spLocks noGrp="1"/>
          </p:cNvSpPr>
          <p:nvPr>
            <p:ph type="sldNum" sz="quarter" idx="12"/>
          </p:nvPr>
        </p:nvSpPr>
        <p:spPr/>
        <p:txBody>
          <a:bodyPr/>
          <a:lstStyle/>
          <a:p>
            <a:pPr>
              <a:defRPr/>
            </a:pPr>
            <a:fld id="{F1A0EF88-1CDE-42F0-A6DE-A421A76D6604}" type="slidenum">
              <a:rPr lang="en-US"/>
              <a:pPr>
                <a:defRPr/>
              </a:pPr>
              <a:t>11</a:t>
            </a:fld>
            <a:endParaRPr lang="en-US"/>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p:txBody>
          <a:bodyPr/>
          <a:lstStyle/>
          <a:p>
            <a:pPr algn="ctr" eaLnBrk="1" hangingPunct="1"/>
            <a:r>
              <a:rPr lang="en-US" sz="4000" smtClean="0"/>
              <a:t>Evolution of Organizations </a:t>
            </a:r>
            <a:br>
              <a:rPr lang="en-US" sz="4000" smtClean="0"/>
            </a:br>
            <a:r>
              <a:rPr lang="en-US" sz="4000" smtClean="0"/>
              <a:t>Participating in PUC/PSC Proceedings</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048418284"/>
              </p:ext>
            </p:extLst>
          </p:nvPr>
        </p:nvGraphicFramePr>
        <p:xfrm>
          <a:off x="838200" y="1935163"/>
          <a:ext cx="7391400" cy="4389437"/>
        </p:xfrm>
        <a:graphic>
          <a:graphicData uri="http://schemas.openxmlformats.org/drawingml/2006/table">
            <a:tbl>
              <a:tblPr firstRow="1" firstCol="1" bandRow="1">
                <a:tableStyleId>{5C22544A-7EE6-4342-B048-85BDC9FD1C3A}</a:tableStyleId>
              </a:tblPr>
              <a:tblGrid>
                <a:gridCol w="1264688"/>
                <a:gridCol w="6126712"/>
              </a:tblGrid>
              <a:tr h="182893">
                <a:tc>
                  <a:txBody>
                    <a:bodyPr/>
                    <a:lstStyle/>
                    <a:p>
                      <a:pPr marL="0" marR="0">
                        <a:spcBef>
                          <a:spcPts val="0"/>
                        </a:spcBef>
                        <a:spcAft>
                          <a:spcPts val="0"/>
                        </a:spcAft>
                      </a:pPr>
                      <a:r>
                        <a:rPr kumimoji="0" lang="en-US" sz="1200" kern="1200" dirty="0">
                          <a:solidFill>
                            <a:schemeClr val="bg1"/>
                          </a:solidFill>
                          <a:effectLst/>
                          <a:latin typeface="+mn-lt"/>
                          <a:ea typeface="+mn-ea"/>
                          <a:cs typeface="+mn-cs"/>
                        </a:rPr>
                        <a:t>1913 </a:t>
                      </a:r>
                      <a:r>
                        <a:rPr kumimoji="0" lang="en-US" sz="1200" kern="1200" dirty="0" smtClean="0">
                          <a:solidFill>
                            <a:schemeClr val="bg1"/>
                          </a:solidFill>
                          <a:effectLst/>
                          <a:latin typeface="+mn-lt"/>
                          <a:ea typeface="+mn-ea"/>
                          <a:cs typeface="+mn-cs"/>
                        </a:rPr>
                        <a:t>– to date</a:t>
                      </a:r>
                      <a:endParaRPr kumimoji="0" lang="en-US" sz="1200" kern="1200" dirty="0">
                        <a:solidFill>
                          <a:schemeClr val="bg1"/>
                        </a:solidFill>
                        <a:effectLst/>
                        <a:latin typeface="+mn-lt"/>
                        <a:ea typeface="+mn-ea"/>
                        <a:cs typeface="+mn-cs"/>
                      </a:endParaRPr>
                    </a:p>
                  </a:txBody>
                  <a:tcPr marL="68580" marR="68580" marT="0" marB="0"/>
                </a:tc>
                <a:tc>
                  <a:txBody>
                    <a:bodyPr/>
                    <a:lstStyle/>
                    <a:p>
                      <a:pPr marL="0" marR="0">
                        <a:spcBef>
                          <a:spcPts val="0"/>
                        </a:spcBef>
                        <a:spcAft>
                          <a:spcPts val="0"/>
                        </a:spcAft>
                      </a:pPr>
                      <a:r>
                        <a:rPr kumimoji="0" lang="en-US" sz="1200" b="0" i="0" kern="1200" baseline="0" dirty="0">
                          <a:solidFill>
                            <a:schemeClr val="dk1"/>
                          </a:solidFill>
                          <a:effectLst/>
                          <a:latin typeface="+mn-lt"/>
                          <a:ea typeface="+mn-ea"/>
                          <a:cs typeface="+mn-cs"/>
                        </a:rPr>
                        <a:t>Federation</a:t>
                      </a:r>
                      <a:r>
                        <a:rPr kumimoji="0" lang="en-US" sz="1200" b="0" kern="1200" dirty="0">
                          <a:solidFill>
                            <a:schemeClr val="dk1"/>
                          </a:solidFill>
                          <a:effectLst/>
                          <a:latin typeface="+mn-lt"/>
                          <a:ea typeface="+mn-ea"/>
                          <a:cs typeface="+mn-cs"/>
                        </a:rPr>
                        <a:t> of Citizen Associations (White)</a:t>
                      </a:r>
                    </a:p>
                  </a:txBody>
                  <a:tcPr marL="68580" marR="68580" marT="0" marB="0">
                    <a:noFill/>
                  </a:tcPr>
                </a:tc>
              </a:tr>
              <a:tr h="182893">
                <a:tc>
                  <a:txBody>
                    <a:bodyPr/>
                    <a:lstStyle/>
                    <a:p>
                      <a:pPr marL="0" marR="0">
                        <a:spcBef>
                          <a:spcPts val="0"/>
                        </a:spcBef>
                        <a:spcAft>
                          <a:spcPts val="0"/>
                        </a:spcAft>
                      </a:pPr>
                      <a:r>
                        <a:rPr lang="en-US" sz="1200" dirty="0" smtClean="0">
                          <a:effectLst/>
                        </a:rPr>
                        <a:t>1940s to date</a:t>
                      </a:r>
                      <a:endParaRPr lang="en-US" sz="1200" dirty="0">
                        <a:effectLst/>
                        <a:latin typeface="Times New Roman" panose="02020603050405020304" pitchFamily="18" charset="0"/>
                        <a:ea typeface="Calibri" panose="020F0502020204030204" pitchFamily="34" charset="0"/>
                      </a:endParaRPr>
                    </a:p>
                  </a:txBody>
                  <a:tcPr marL="68580" marR="68580" marT="0" marB="0"/>
                </a:tc>
                <a:tc>
                  <a:txBody>
                    <a:bodyPr/>
                    <a:lstStyle/>
                    <a:p>
                      <a:pPr marL="0" marR="0">
                        <a:spcBef>
                          <a:spcPts val="0"/>
                        </a:spcBef>
                        <a:spcAft>
                          <a:spcPts val="0"/>
                        </a:spcAft>
                      </a:pPr>
                      <a:r>
                        <a:rPr lang="en-US" sz="1200" b="1" i="1" dirty="0">
                          <a:effectLst/>
                        </a:rPr>
                        <a:t>Federation of Civic Associations (Black)</a:t>
                      </a:r>
                      <a:endParaRPr lang="en-US" sz="1200" b="1" i="1" dirty="0">
                        <a:effectLst/>
                        <a:latin typeface="Times New Roman" panose="02020603050405020304" pitchFamily="18" charset="0"/>
                        <a:ea typeface="Calibri" panose="020F0502020204030204" pitchFamily="34" charset="0"/>
                      </a:endParaRPr>
                    </a:p>
                  </a:txBody>
                  <a:tcPr marL="68580" marR="68580" marT="0" marB="0"/>
                </a:tc>
              </a:tr>
              <a:tr h="914466">
                <a:tc>
                  <a:txBody>
                    <a:bodyPr/>
                    <a:lstStyle/>
                    <a:p>
                      <a:pPr marL="0" marR="0">
                        <a:spcBef>
                          <a:spcPts val="0"/>
                        </a:spcBef>
                        <a:spcAft>
                          <a:spcPts val="0"/>
                        </a:spcAft>
                      </a:pPr>
                      <a:r>
                        <a:rPr lang="en-US" sz="1200" dirty="0">
                          <a:effectLst/>
                        </a:rPr>
                        <a:t>1970s – Pre Home Rule (HR)</a:t>
                      </a:r>
                      <a:endParaRPr lang="en-US" sz="1200" dirty="0">
                        <a:effectLst/>
                        <a:latin typeface="Times New Roman" panose="02020603050405020304" pitchFamily="18" charset="0"/>
                        <a:ea typeface="Calibri" panose="020F0502020204030204" pitchFamily="34" charset="0"/>
                      </a:endParaRPr>
                    </a:p>
                  </a:txBody>
                  <a:tcPr marL="68580" marR="68580" marT="0" marB="0"/>
                </a:tc>
                <a:tc>
                  <a:txBody>
                    <a:bodyPr/>
                    <a:lstStyle/>
                    <a:p>
                      <a:pPr marL="0" marR="0">
                        <a:spcBef>
                          <a:spcPts val="0"/>
                        </a:spcBef>
                        <a:spcAft>
                          <a:spcPts val="0"/>
                        </a:spcAft>
                      </a:pPr>
                      <a:r>
                        <a:rPr lang="en-US" sz="1200" b="1" i="1" dirty="0">
                          <a:effectLst/>
                        </a:rPr>
                        <a:t>Urban League; United Planning Organization; DC City Wide Consumer Council; Capitol Group Ministry; Students Hot on Conserving Kilowatts (SHOCK – Sierra Club); Center City Community Corporation; CHANGE, Inc.;</a:t>
                      </a:r>
                      <a:r>
                        <a:rPr lang="en-US" sz="1200" dirty="0">
                          <a:effectLst/>
                        </a:rPr>
                        <a:t> Senior Citizens Committee, DC Federation of Civic Associations, </a:t>
                      </a:r>
                      <a:r>
                        <a:rPr lang="en-US" sz="1200" b="1" i="1" dirty="0">
                          <a:effectLst/>
                        </a:rPr>
                        <a:t>Electric Utility Employees Union, Apartment House Council of the Metropolitan Washington Builders Association</a:t>
                      </a:r>
                      <a:endParaRPr lang="en-US" sz="1200" b="1" i="1" dirty="0">
                        <a:effectLst/>
                        <a:latin typeface="Times New Roman" panose="02020603050405020304" pitchFamily="18" charset="0"/>
                        <a:ea typeface="Calibri" panose="020F0502020204030204" pitchFamily="34" charset="0"/>
                      </a:endParaRPr>
                    </a:p>
                  </a:txBody>
                  <a:tcPr marL="68580" marR="68580" marT="0" marB="0">
                    <a:solidFill>
                      <a:schemeClr val="bg1"/>
                    </a:solidFill>
                  </a:tcPr>
                </a:tc>
              </a:tr>
              <a:tr h="1280252">
                <a:tc>
                  <a:txBody>
                    <a:bodyPr/>
                    <a:lstStyle/>
                    <a:p>
                      <a:pPr marL="0" marR="0">
                        <a:spcBef>
                          <a:spcPts val="0"/>
                        </a:spcBef>
                        <a:spcAft>
                          <a:spcPts val="0"/>
                        </a:spcAft>
                      </a:pPr>
                      <a:r>
                        <a:rPr lang="en-US" sz="1200" dirty="0">
                          <a:effectLst/>
                        </a:rPr>
                        <a:t>1970s – After HR</a:t>
                      </a:r>
                      <a:endParaRPr lang="en-US" sz="1200" dirty="0">
                        <a:effectLst/>
                        <a:latin typeface="Times New Roman" panose="02020603050405020304" pitchFamily="18" charset="0"/>
                        <a:ea typeface="Calibri" panose="020F0502020204030204" pitchFamily="34" charset="0"/>
                      </a:endParaRPr>
                    </a:p>
                  </a:txBody>
                  <a:tcPr marL="68580" marR="68580" marT="0" marB="0"/>
                </a:tc>
                <a:tc>
                  <a:txBody>
                    <a:bodyPr/>
                    <a:lstStyle/>
                    <a:p>
                      <a:pPr marL="0" marR="0">
                        <a:spcBef>
                          <a:spcPts val="0"/>
                        </a:spcBef>
                        <a:spcAft>
                          <a:spcPts val="0"/>
                        </a:spcAft>
                      </a:pPr>
                      <a:r>
                        <a:rPr lang="en-US" sz="1200" b="1" i="1" dirty="0">
                          <a:effectLst/>
                        </a:rPr>
                        <a:t>People’s </a:t>
                      </a:r>
                      <a:r>
                        <a:rPr lang="en-US" sz="1200" b="1" i="1" dirty="0" smtClean="0">
                          <a:effectLst/>
                        </a:rPr>
                        <a:t>Counsel;</a:t>
                      </a:r>
                      <a:r>
                        <a:rPr lang="en-US" sz="1200" b="1" i="1" baseline="0" dirty="0" smtClean="0">
                          <a:effectLst/>
                        </a:rPr>
                        <a:t> </a:t>
                      </a:r>
                      <a:r>
                        <a:rPr lang="en-US" sz="1200" b="1" i="1" dirty="0" smtClean="0">
                          <a:effectLst/>
                        </a:rPr>
                        <a:t>All </a:t>
                      </a:r>
                      <a:r>
                        <a:rPr lang="en-US" sz="1200" b="1" i="1" dirty="0">
                          <a:effectLst/>
                        </a:rPr>
                        <a:t>Electric Customers; All Souls Church; </a:t>
                      </a:r>
                      <a:r>
                        <a:rPr lang="en-US" sz="1200" b="1" i="1" dirty="0" smtClean="0">
                          <a:effectLst/>
                        </a:rPr>
                        <a:t>AOBA; </a:t>
                      </a:r>
                      <a:r>
                        <a:rPr lang="en-US" sz="1200" b="1" i="1" dirty="0">
                          <a:effectLst/>
                        </a:rPr>
                        <a:t>Center for United Labor Action; Consumers Urging Rate Equity; D.C. Power; League of Women Voters; Lincoln-Westmoreland Housing, Inc</a:t>
                      </a:r>
                      <a:r>
                        <a:rPr lang="en-US" sz="1200" b="1" i="1" dirty="0" smtClean="0">
                          <a:effectLst/>
                        </a:rPr>
                        <a:t>.; </a:t>
                      </a:r>
                      <a:r>
                        <a:rPr lang="en-US" sz="1200" b="1" i="1" dirty="0">
                          <a:effectLst/>
                        </a:rPr>
                        <a:t>Washington Public Interest Organization; Friendship </a:t>
                      </a:r>
                      <a:r>
                        <a:rPr lang="en-US" sz="1200" b="1" i="1" dirty="0" smtClean="0">
                          <a:effectLst/>
                        </a:rPr>
                        <a:t>House; </a:t>
                      </a:r>
                      <a:r>
                        <a:rPr lang="en-US" sz="1200" b="1" i="1" dirty="0">
                          <a:effectLst/>
                        </a:rPr>
                        <a:t>Black United Front; </a:t>
                      </a:r>
                      <a:r>
                        <a:rPr lang="en-US" sz="1200" b="1" i="1" dirty="0" smtClean="0">
                          <a:effectLst/>
                        </a:rPr>
                        <a:t>AARP; </a:t>
                      </a:r>
                      <a:r>
                        <a:rPr lang="en-US" sz="1200" b="1" i="1" dirty="0">
                          <a:effectLst/>
                        </a:rPr>
                        <a:t>AC/DC, </a:t>
                      </a:r>
                      <a:r>
                        <a:rPr lang="en-US" sz="1200" b="1" i="1" dirty="0" err="1">
                          <a:effectLst/>
                        </a:rPr>
                        <a:t>ANCs</a:t>
                      </a:r>
                      <a:r>
                        <a:rPr lang="en-US" sz="1200" b="1" i="1" dirty="0" smtClean="0">
                          <a:effectLst/>
                        </a:rPr>
                        <a:t>.; </a:t>
                      </a:r>
                      <a:r>
                        <a:rPr lang="en-US" sz="1200" b="1" i="1" dirty="0">
                          <a:effectLst/>
                        </a:rPr>
                        <a:t>DC Coalition of Concerned </a:t>
                      </a:r>
                      <a:r>
                        <a:rPr lang="en-US" sz="1200" b="1" i="1" dirty="0" smtClean="0">
                          <a:effectLst/>
                        </a:rPr>
                        <a:t>Citizens; </a:t>
                      </a:r>
                      <a:r>
                        <a:rPr lang="en-US" sz="1200" b="1" i="1" dirty="0">
                          <a:effectLst/>
                        </a:rPr>
                        <a:t>Sursum </a:t>
                      </a:r>
                      <a:r>
                        <a:rPr lang="en-US" sz="1200" b="1" i="1" dirty="0" err="1">
                          <a:effectLst/>
                        </a:rPr>
                        <a:t>Corda</a:t>
                      </a:r>
                      <a:r>
                        <a:rPr lang="en-US" sz="1200" b="1" i="1" dirty="0">
                          <a:effectLst/>
                        </a:rPr>
                        <a:t> </a:t>
                      </a:r>
                      <a:r>
                        <a:rPr lang="en-US" sz="1200" b="1" i="1" dirty="0" smtClean="0">
                          <a:effectLst/>
                        </a:rPr>
                        <a:t>Housing; shareholders; and company</a:t>
                      </a:r>
                      <a:r>
                        <a:rPr lang="en-US" sz="1200" b="1" i="1" baseline="0" dirty="0" smtClean="0">
                          <a:effectLst/>
                        </a:rPr>
                        <a:t> representatives.</a:t>
                      </a:r>
                      <a:r>
                        <a:rPr lang="en-US" sz="1200" dirty="0" smtClean="0">
                          <a:effectLst/>
                        </a:rPr>
                        <a:t> </a:t>
                      </a:r>
                      <a:r>
                        <a:rPr lang="en-US" sz="1200" dirty="0">
                          <a:effectLst/>
                        </a:rPr>
                        <a:t>Some intervened and some testified in newly established community hearings.</a:t>
                      </a:r>
                      <a:endParaRPr lang="en-US" sz="1200" dirty="0">
                        <a:effectLst/>
                        <a:latin typeface="Times New Roman" panose="02020603050405020304" pitchFamily="18" charset="0"/>
                        <a:ea typeface="Calibri" panose="020F0502020204030204" pitchFamily="34" charset="0"/>
                      </a:endParaRPr>
                    </a:p>
                  </a:txBody>
                  <a:tcPr marL="68580" marR="68580" marT="0" marB="0"/>
                </a:tc>
              </a:tr>
              <a:tr h="548680">
                <a:tc>
                  <a:txBody>
                    <a:bodyPr/>
                    <a:lstStyle/>
                    <a:p>
                      <a:pPr marL="0" marR="0">
                        <a:spcBef>
                          <a:spcPts val="0"/>
                        </a:spcBef>
                        <a:spcAft>
                          <a:spcPts val="0"/>
                        </a:spcAft>
                      </a:pPr>
                      <a:r>
                        <a:rPr lang="en-US" sz="1200" dirty="0">
                          <a:effectLst/>
                        </a:rPr>
                        <a:t>1980s</a:t>
                      </a:r>
                      <a:endParaRPr lang="en-US" sz="1200" dirty="0">
                        <a:effectLst/>
                        <a:latin typeface="Times New Roman" panose="02020603050405020304" pitchFamily="18" charset="0"/>
                        <a:ea typeface="Calibri" panose="020F0502020204030204" pitchFamily="34" charset="0"/>
                      </a:endParaRPr>
                    </a:p>
                  </a:txBody>
                  <a:tcPr marL="68580" marR="68580" marT="0" marB="0"/>
                </a:tc>
                <a:tc>
                  <a:txBody>
                    <a:bodyPr/>
                    <a:lstStyle/>
                    <a:p>
                      <a:pPr marL="0" marR="0" indent="11430">
                        <a:spcBef>
                          <a:spcPts val="0"/>
                        </a:spcBef>
                        <a:spcAft>
                          <a:spcPts val="0"/>
                        </a:spcAft>
                      </a:pPr>
                      <a:r>
                        <a:rPr lang="en-US" sz="1200" b="1" i="1" dirty="0">
                          <a:effectLst/>
                        </a:rPr>
                        <a:t>Consumer Utility </a:t>
                      </a:r>
                      <a:r>
                        <a:rPr lang="en-US" sz="1200" b="1" i="1" dirty="0" smtClean="0">
                          <a:effectLst/>
                        </a:rPr>
                        <a:t>Board (CUB); </a:t>
                      </a:r>
                      <a:r>
                        <a:rPr lang="en-US" sz="1200" b="1" i="1" dirty="0">
                          <a:effectLst/>
                        </a:rPr>
                        <a:t>Coalition of Concerned </a:t>
                      </a:r>
                      <a:r>
                        <a:rPr lang="en-US" sz="1200" b="1" i="1" dirty="0" smtClean="0">
                          <a:effectLst/>
                        </a:rPr>
                        <a:t>Citizens;</a:t>
                      </a:r>
                      <a:r>
                        <a:rPr lang="en-US" sz="1200" dirty="0" smtClean="0">
                          <a:effectLst/>
                        </a:rPr>
                        <a:t> </a:t>
                      </a:r>
                      <a:r>
                        <a:rPr lang="en-US" sz="1200" dirty="0">
                          <a:effectLst/>
                        </a:rPr>
                        <a:t>Civic </a:t>
                      </a:r>
                      <a:r>
                        <a:rPr lang="en-US" sz="1200" dirty="0" smtClean="0">
                          <a:effectLst/>
                        </a:rPr>
                        <a:t>Associations; </a:t>
                      </a:r>
                      <a:r>
                        <a:rPr lang="en-US" sz="1200" dirty="0">
                          <a:effectLst/>
                        </a:rPr>
                        <a:t>Office of Aging; </a:t>
                      </a:r>
                      <a:r>
                        <a:rPr lang="en-US" sz="1200" dirty="0" err="1" smtClean="0">
                          <a:effectLst/>
                        </a:rPr>
                        <a:t>ANCs</a:t>
                      </a:r>
                      <a:r>
                        <a:rPr lang="en-US" sz="1200" dirty="0" smtClean="0">
                          <a:effectLst/>
                        </a:rPr>
                        <a:t>; </a:t>
                      </a:r>
                      <a:r>
                        <a:rPr lang="en-US" sz="1200" dirty="0">
                          <a:effectLst/>
                        </a:rPr>
                        <a:t>Citizen Associations; </a:t>
                      </a:r>
                      <a:r>
                        <a:rPr lang="en-US" sz="1200" b="1" i="1" dirty="0">
                          <a:effectLst/>
                        </a:rPr>
                        <a:t>DC Council members; Solar Coalition; River Terrace Community</a:t>
                      </a:r>
                      <a:endParaRPr lang="en-US" sz="1200" b="1" i="1" dirty="0">
                        <a:effectLst/>
                        <a:latin typeface="Times New Roman" panose="02020603050405020304" pitchFamily="18" charset="0"/>
                        <a:ea typeface="Calibri" panose="020F0502020204030204" pitchFamily="34" charset="0"/>
                      </a:endParaRPr>
                    </a:p>
                  </a:txBody>
                  <a:tcPr marL="68580" marR="68580" marT="0" marB="0"/>
                </a:tc>
              </a:tr>
              <a:tr h="548680">
                <a:tc>
                  <a:txBody>
                    <a:bodyPr/>
                    <a:lstStyle/>
                    <a:p>
                      <a:pPr marL="0" marR="0">
                        <a:spcBef>
                          <a:spcPts val="0"/>
                        </a:spcBef>
                        <a:spcAft>
                          <a:spcPts val="0"/>
                        </a:spcAft>
                      </a:pPr>
                      <a:r>
                        <a:rPr lang="en-US" sz="1200" dirty="0">
                          <a:effectLst/>
                        </a:rPr>
                        <a:t>1990s</a:t>
                      </a:r>
                      <a:endParaRPr lang="en-US" sz="1200" dirty="0">
                        <a:effectLst/>
                        <a:latin typeface="Times New Roman" panose="02020603050405020304" pitchFamily="18" charset="0"/>
                        <a:ea typeface="Calibri" panose="020F0502020204030204" pitchFamily="34" charset="0"/>
                      </a:endParaRPr>
                    </a:p>
                  </a:txBody>
                  <a:tcPr marL="68580" marR="68580" marT="0" marB="0"/>
                </a:tc>
                <a:tc>
                  <a:txBody>
                    <a:bodyPr/>
                    <a:lstStyle/>
                    <a:p>
                      <a:pPr marL="0" marR="0">
                        <a:spcBef>
                          <a:spcPts val="0"/>
                        </a:spcBef>
                        <a:spcAft>
                          <a:spcPts val="0"/>
                        </a:spcAft>
                      </a:pPr>
                      <a:r>
                        <a:rPr lang="en-US" sz="1200" dirty="0">
                          <a:effectLst/>
                        </a:rPr>
                        <a:t>All Electric </a:t>
                      </a:r>
                      <a:r>
                        <a:rPr lang="en-US" sz="1200" dirty="0" smtClean="0">
                          <a:effectLst/>
                        </a:rPr>
                        <a:t>Customers; </a:t>
                      </a:r>
                      <a:r>
                        <a:rPr lang="en-US" sz="1200" b="1" i="1" dirty="0">
                          <a:effectLst/>
                        </a:rPr>
                        <a:t>Minority Business Enterprise Legal Defense </a:t>
                      </a:r>
                      <a:r>
                        <a:rPr lang="en-US" sz="1200" b="1" i="1" dirty="0" smtClean="0">
                          <a:effectLst/>
                        </a:rPr>
                        <a:t>Fund; </a:t>
                      </a:r>
                      <a:r>
                        <a:rPr lang="en-US" sz="1200" dirty="0" smtClean="0">
                          <a:effectLst/>
                        </a:rPr>
                        <a:t>CUB; </a:t>
                      </a:r>
                      <a:r>
                        <a:rPr lang="en-US" sz="1200" dirty="0" err="1" smtClean="0">
                          <a:effectLst/>
                        </a:rPr>
                        <a:t>ANCs</a:t>
                      </a:r>
                      <a:r>
                        <a:rPr lang="en-US" sz="1200" dirty="0" smtClean="0">
                          <a:effectLst/>
                        </a:rPr>
                        <a:t>; </a:t>
                      </a:r>
                      <a:r>
                        <a:rPr lang="en-US" sz="1200" dirty="0">
                          <a:effectLst/>
                        </a:rPr>
                        <a:t>Civic </a:t>
                      </a:r>
                      <a:r>
                        <a:rPr lang="en-US" sz="1200" dirty="0" smtClean="0">
                          <a:effectLst/>
                        </a:rPr>
                        <a:t>Associations; </a:t>
                      </a:r>
                      <a:r>
                        <a:rPr lang="en-US" sz="1200" dirty="0">
                          <a:effectLst/>
                        </a:rPr>
                        <a:t>Sierra </a:t>
                      </a:r>
                      <a:r>
                        <a:rPr lang="en-US" sz="1200" dirty="0" smtClean="0">
                          <a:effectLst/>
                        </a:rPr>
                        <a:t>Club; AARP; </a:t>
                      </a:r>
                      <a:r>
                        <a:rPr lang="en-US" sz="1200" dirty="0">
                          <a:effectLst/>
                        </a:rPr>
                        <a:t>Citizen Associations; Council of </a:t>
                      </a:r>
                      <a:r>
                        <a:rPr lang="en-US" sz="1200" dirty="0" smtClean="0">
                          <a:effectLst/>
                        </a:rPr>
                        <a:t>Churches; </a:t>
                      </a:r>
                      <a:r>
                        <a:rPr lang="en-US" sz="1200" dirty="0">
                          <a:effectLst/>
                        </a:rPr>
                        <a:t>River Terrace Community</a:t>
                      </a:r>
                      <a:endParaRPr lang="en-US" sz="1200" dirty="0">
                        <a:effectLst/>
                        <a:latin typeface="Times New Roman" panose="02020603050405020304" pitchFamily="18" charset="0"/>
                        <a:ea typeface="Calibri" panose="020F0502020204030204" pitchFamily="34" charset="0"/>
                      </a:endParaRPr>
                    </a:p>
                  </a:txBody>
                  <a:tcPr marL="68580" marR="68580" marT="0" marB="0"/>
                </a:tc>
              </a:tr>
              <a:tr h="731573">
                <a:tc>
                  <a:txBody>
                    <a:bodyPr/>
                    <a:lstStyle/>
                    <a:p>
                      <a:pPr marL="0" marR="0">
                        <a:spcBef>
                          <a:spcPts val="0"/>
                        </a:spcBef>
                        <a:spcAft>
                          <a:spcPts val="0"/>
                        </a:spcAft>
                      </a:pPr>
                      <a:r>
                        <a:rPr lang="en-US" sz="1200" dirty="0">
                          <a:effectLst/>
                        </a:rPr>
                        <a:t>2000s</a:t>
                      </a:r>
                      <a:endParaRPr lang="en-US" sz="1200" dirty="0">
                        <a:effectLst/>
                        <a:latin typeface="Times New Roman" panose="02020603050405020304" pitchFamily="18" charset="0"/>
                        <a:ea typeface="Calibri" panose="020F0502020204030204" pitchFamily="34" charset="0"/>
                      </a:endParaRPr>
                    </a:p>
                  </a:txBody>
                  <a:tcPr marL="68580" marR="68580" marT="0" marB="0"/>
                </a:tc>
                <a:tc>
                  <a:txBody>
                    <a:bodyPr/>
                    <a:lstStyle/>
                    <a:p>
                      <a:pPr marL="0" marR="0">
                        <a:spcBef>
                          <a:spcPts val="0"/>
                        </a:spcBef>
                        <a:spcAft>
                          <a:spcPts val="0"/>
                        </a:spcAft>
                      </a:pPr>
                      <a:r>
                        <a:rPr lang="en-US" sz="1200" dirty="0" err="1" smtClean="0">
                          <a:effectLst/>
                        </a:rPr>
                        <a:t>ANCs</a:t>
                      </a:r>
                      <a:r>
                        <a:rPr lang="en-US" sz="1200" dirty="0" smtClean="0">
                          <a:effectLst/>
                        </a:rPr>
                        <a:t>; </a:t>
                      </a:r>
                      <a:r>
                        <a:rPr lang="en-US" sz="1200" dirty="0">
                          <a:effectLst/>
                        </a:rPr>
                        <a:t>Civic </a:t>
                      </a:r>
                      <a:r>
                        <a:rPr lang="en-US" sz="1200" dirty="0" smtClean="0">
                          <a:effectLst/>
                        </a:rPr>
                        <a:t>Associations; CUB; AARP; </a:t>
                      </a:r>
                      <a:r>
                        <a:rPr lang="en-US" sz="1200" b="1" i="1" dirty="0">
                          <a:effectLst/>
                        </a:rPr>
                        <a:t>MD/DC/VA Solar Energy </a:t>
                      </a:r>
                      <a:r>
                        <a:rPr lang="en-US" sz="1200" b="1" i="1" dirty="0" smtClean="0">
                          <a:effectLst/>
                        </a:rPr>
                        <a:t>Industries; </a:t>
                      </a:r>
                      <a:r>
                        <a:rPr lang="en-US" sz="1200" b="1" i="1" dirty="0">
                          <a:effectLst/>
                        </a:rPr>
                        <a:t>Hands Together Neighborhood </a:t>
                      </a:r>
                      <a:r>
                        <a:rPr lang="en-US" sz="1200" b="1" i="1" dirty="0" smtClean="0">
                          <a:effectLst/>
                        </a:rPr>
                        <a:t>Club; </a:t>
                      </a:r>
                      <a:r>
                        <a:rPr lang="en-US" sz="1200" b="1" i="1" dirty="0">
                          <a:effectLst/>
                        </a:rPr>
                        <a:t>Carter Barron Community Task </a:t>
                      </a:r>
                      <a:r>
                        <a:rPr lang="en-US" sz="1200" b="1" i="1" dirty="0" smtClean="0">
                          <a:effectLst/>
                        </a:rPr>
                        <a:t>Force; </a:t>
                      </a:r>
                      <a:r>
                        <a:rPr lang="en-US" sz="1200" b="1" i="1" dirty="0">
                          <a:effectLst/>
                        </a:rPr>
                        <a:t>Politics &amp; </a:t>
                      </a:r>
                      <a:r>
                        <a:rPr lang="en-US" sz="1200" b="1" i="1" dirty="0" smtClean="0">
                          <a:effectLst/>
                        </a:rPr>
                        <a:t>Prose; </a:t>
                      </a:r>
                      <a:r>
                        <a:rPr lang="en-US" sz="1200" b="1" i="1" dirty="0">
                          <a:effectLst/>
                        </a:rPr>
                        <a:t>Climate Action </a:t>
                      </a:r>
                      <a:r>
                        <a:rPr lang="en-US" sz="1200" b="1" i="1" dirty="0" smtClean="0">
                          <a:effectLst/>
                        </a:rPr>
                        <a:t>Committee; </a:t>
                      </a:r>
                      <a:r>
                        <a:rPr lang="en-US" sz="1200" dirty="0">
                          <a:effectLst/>
                        </a:rPr>
                        <a:t>Gray </a:t>
                      </a:r>
                      <a:r>
                        <a:rPr lang="en-US" sz="1200" dirty="0" smtClean="0">
                          <a:effectLst/>
                        </a:rPr>
                        <a:t>Panthers; </a:t>
                      </a:r>
                      <a:r>
                        <a:rPr lang="en-US" sz="1200" dirty="0">
                          <a:effectLst/>
                        </a:rPr>
                        <a:t>First Baptist </a:t>
                      </a:r>
                      <a:r>
                        <a:rPr lang="en-US" sz="1200" dirty="0" smtClean="0">
                          <a:effectLst/>
                        </a:rPr>
                        <a:t>Church; </a:t>
                      </a:r>
                      <a:r>
                        <a:rPr lang="en-US" sz="1200" b="1" i="1" dirty="0">
                          <a:effectLst/>
                        </a:rPr>
                        <a:t>H Street, Main </a:t>
                      </a:r>
                      <a:r>
                        <a:rPr lang="en-US" sz="1200" b="1" i="1" dirty="0" smtClean="0">
                          <a:effectLst/>
                        </a:rPr>
                        <a:t>Street; </a:t>
                      </a:r>
                      <a:r>
                        <a:rPr lang="en-US" sz="1200" b="1" i="1" dirty="0">
                          <a:effectLst/>
                        </a:rPr>
                        <a:t>Michael Sindram;</a:t>
                      </a:r>
                      <a:r>
                        <a:rPr lang="en-US" sz="1200" dirty="0">
                          <a:effectLst/>
                        </a:rPr>
                        <a:t> Citizen Associations </a:t>
                      </a:r>
                      <a:endParaRPr lang="en-US" sz="1200" dirty="0">
                        <a:effectLst/>
                        <a:latin typeface="Times New Roman" panose="02020603050405020304" pitchFamily="18" charset="0"/>
                        <a:ea typeface="Calibri" panose="020F0502020204030204" pitchFamily="34" charset="0"/>
                      </a:endParaRPr>
                    </a:p>
                  </a:txBody>
                  <a:tcPr marL="68580" marR="68580" marT="0" marB="0"/>
                </a:tc>
              </a:tr>
            </a:tbl>
          </a:graphicData>
        </a:graphic>
      </p:graphicFrame>
      <p:sp>
        <p:nvSpPr>
          <p:cNvPr id="5" name="Slide Number Placeholder 4"/>
          <p:cNvSpPr>
            <a:spLocks noGrp="1"/>
          </p:cNvSpPr>
          <p:nvPr>
            <p:ph type="sldNum" sz="quarter" idx="12"/>
          </p:nvPr>
        </p:nvSpPr>
        <p:spPr/>
        <p:txBody>
          <a:bodyPr/>
          <a:lstStyle/>
          <a:p>
            <a:pPr>
              <a:defRPr/>
            </a:pPr>
            <a:fld id="{F9A8CB5B-617A-4062-99DF-22AD3D7FE802}" type="slidenum">
              <a:rPr lang="en-US"/>
              <a:pPr>
                <a:defRPr/>
              </a:pPr>
              <a:t>12</a:t>
            </a:fld>
            <a:endParaRPr lang="en-US"/>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p:cNvSpPr>
            <a:spLocks noGrp="1"/>
          </p:cNvSpPr>
          <p:nvPr>
            <p:ph type="title"/>
          </p:nvPr>
        </p:nvSpPr>
        <p:spPr>
          <a:xfrm>
            <a:off x="457200" y="704850"/>
            <a:ext cx="8229600" cy="1143000"/>
          </a:xfrm>
        </p:spPr>
        <p:txBody>
          <a:bodyPr/>
          <a:lstStyle/>
          <a:p>
            <a:pPr algn="ctr" eaLnBrk="1" hangingPunct="1"/>
            <a:r>
              <a:rPr lang="en-US" smtClean="0"/>
              <a:t>Community Hearings</a:t>
            </a:r>
          </a:p>
        </p:txBody>
      </p:sp>
      <p:pic>
        <p:nvPicPr>
          <p:cNvPr id="1027" name="Picture 3"/>
          <p:cNvPicPr>
            <a:picLocks noGrp="1" noChangeAspect="1" noChangeArrowheads="1"/>
          </p:cNvPicPr>
          <p:nvPr>
            <p:ph sz="half" idx="1"/>
          </p:nvPr>
        </p:nvPicPr>
        <p:blipFill>
          <a:blip r:embed="rId3" cstate="screen">
            <a:extLst/>
          </a:blip>
          <a:stretch>
            <a:fillRect/>
          </a:stretch>
        </p:blipFill>
        <p:spPr>
          <a:xfrm>
            <a:off x="457200" y="2625618"/>
            <a:ext cx="4038600" cy="3024401"/>
          </a:xfr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a:extLst/>
        </p:spPr>
      </p:pic>
      <p:pic>
        <p:nvPicPr>
          <p:cNvPr id="1029" name="Picture 5"/>
          <p:cNvPicPr>
            <a:picLocks noGrp="1" noChangeAspect="1" noChangeArrowheads="1"/>
          </p:cNvPicPr>
          <p:nvPr>
            <p:ph sz="half" idx="2"/>
          </p:nvPr>
        </p:nvPicPr>
        <p:blipFill>
          <a:blip r:embed="rId4" cstate="screen">
            <a:extLst/>
          </a:blip>
          <a:srcRect/>
          <a:stretch>
            <a:fillRect/>
          </a:stretch>
        </p:blipFill>
        <p:spPr>
          <a:xfrm>
            <a:off x="4648200" y="2624101"/>
            <a:ext cx="4038600" cy="3027436"/>
          </a:xfr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a:extLst/>
        </p:spPr>
      </p:pic>
      <p:sp>
        <p:nvSpPr>
          <p:cNvPr id="4" name="Slide Number Placeholder 3"/>
          <p:cNvSpPr>
            <a:spLocks noGrp="1"/>
          </p:cNvSpPr>
          <p:nvPr>
            <p:ph type="sldNum" sz="quarter" idx="12"/>
          </p:nvPr>
        </p:nvSpPr>
        <p:spPr/>
        <p:txBody>
          <a:bodyPr/>
          <a:lstStyle/>
          <a:p>
            <a:pPr>
              <a:defRPr/>
            </a:pPr>
            <a:fld id="{DD48E021-0515-4DF8-9716-EFEA0EA086F3}" type="slidenum">
              <a:rPr lang="en-US"/>
              <a:pPr>
                <a:defRPr/>
              </a:pPr>
              <a:t>13</a:t>
            </a:fld>
            <a:endParaRPr lang="en-US"/>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1143000"/>
            <a:ext cx="6172200" cy="4419600"/>
          </a:xfrm>
          <a:extLst/>
        </p:spPr>
        <p:txBody>
          <a:bodyPr/>
          <a:lstStyle/>
          <a:p>
            <a:pPr algn="ctr" eaLnBrk="1" fontAlgn="auto" hangingPunct="1">
              <a:spcAft>
                <a:spcPts val="0"/>
              </a:spcAft>
              <a:defRPr/>
            </a:pPr>
            <a:r>
              <a:rPr sz="6000" dirty="0">
                <a:ln>
                  <a:noFill/>
                </a:ln>
                <a:solidFill>
                  <a:schemeClr val="accent3">
                    <a:tint val="90000"/>
                    <a:satMod val="120000"/>
                  </a:schemeClr>
                </a:solidFill>
              </a:rPr>
              <a:t>Potomac Electric </a:t>
            </a:r>
            <a:r>
              <a:rPr sz="6000" dirty="0" smtClean="0">
                <a:ln>
                  <a:noFill/>
                </a:ln>
                <a:solidFill>
                  <a:schemeClr val="accent3">
                    <a:tint val="90000"/>
                    <a:satMod val="120000"/>
                  </a:schemeClr>
                </a:solidFill>
              </a:rPr>
              <a:t>Power Company’s </a:t>
            </a:r>
            <a:r>
              <a:rPr sz="6000" dirty="0">
                <a:ln>
                  <a:noFill/>
                </a:ln>
                <a:solidFill>
                  <a:schemeClr val="accent3">
                    <a:tint val="90000"/>
                    <a:satMod val="120000"/>
                  </a:schemeClr>
                </a:solidFill>
              </a:rPr>
              <a:t>(</a:t>
            </a:r>
            <a:r>
              <a:rPr sz="6000" dirty="0" smtClean="0">
                <a:ln>
                  <a:noFill/>
                </a:ln>
                <a:solidFill>
                  <a:schemeClr val="accent3">
                    <a:tint val="90000"/>
                    <a:satMod val="120000"/>
                  </a:schemeClr>
                </a:solidFill>
              </a:rPr>
              <a:t>PEPCO's) </a:t>
            </a:r>
            <a:r>
              <a:rPr sz="6000" dirty="0">
                <a:ln>
                  <a:noFill/>
                </a:ln>
                <a:solidFill>
                  <a:schemeClr val="accent3">
                    <a:tint val="90000"/>
                    <a:satMod val="120000"/>
                  </a:schemeClr>
                </a:solidFill>
              </a:rPr>
              <a:t>Benning Road</a:t>
            </a:r>
            <a:br>
              <a:rPr sz="6000" dirty="0">
                <a:ln>
                  <a:noFill/>
                </a:ln>
                <a:solidFill>
                  <a:schemeClr val="accent3">
                    <a:tint val="90000"/>
                    <a:satMod val="120000"/>
                  </a:schemeClr>
                </a:solidFill>
              </a:rPr>
            </a:br>
            <a:r>
              <a:rPr sz="6000" dirty="0">
                <a:ln>
                  <a:noFill/>
                </a:ln>
                <a:solidFill>
                  <a:schemeClr val="accent3">
                    <a:tint val="90000"/>
                    <a:satMod val="120000"/>
                  </a:schemeClr>
                </a:solidFill>
              </a:rPr>
              <a:t> </a:t>
            </a:r>
            <a:r>
              <a:rPr sz="6000" dirty="0" smtClean="0">
                <a:ln>
                  <a:noFill/>
                </a:ln>
                <a:solidFill>
                  <a:schemeClr val="accent3">
                    <a:tint val="90000"/>
                    <a:satMod val="120000"/>
                  </a:schemeClr>
                </a:solidFill>
              </a:rPr>
              <a:t>Generating Station</a:t>
            </a:r>
            <a:endParaRPr sz="6000" dirty="0">
              <a:ln>
                <a:noFill/>
              </a:ln>
              <a:solidFill>
                <a:schemeClr val="accent3">
                  <a:tint val="90000"/>
                  <a:satMod val="120000"/>
                </a:schemeClr>
              </a:solidFill>
            </a:endParaRPr>
          </a:p>
        </p:txBody>
      </p:sp>
      <p:sp>
        <p:nvSpPr>
          <p:cNvPr id="4" name="Slide Number Placeholder 3"/>
          <p:cNvSpPr>
            <a:spLocks noGrp="1"/>
          </p:cNvSpPr>
          <p:nvPr>
            <p:ph type="sldNum" sz="quarter" idx="12"/>
          </p:nvPr>
        </p:nvSpPr>
        <p:spPr/>
        <p:txBody>
          <a:bodyPr/>
          <a:lstStyle/>
          <a:p>
            <a:pPr>
              <a:defRPr/>
            </a:pPr>
            <a:fld id="{CD06F071-73FA-470E-8C90-7FB55F784D80}" type="slidenum">
              <a:rPr lang="en-US"/>
              <a:pPr>
                <a:defRPr/>
              </a:pPr>
              <a:t>14</a:t>
            </a:fld>
            <a:endParaRPr lang="en-US"/>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3400"/>
            <a:ext cx="8229600" cy="1143000"/>
          </a:xfrm>
        </p:spPr>
        <p:txBody>
          <a:bodyPr>
            <a:normAutofit/>
          </a:bodyPr>
          <a:lstStyle/>
          <a:p>
            <a:pPr algn="ctr" eaLnBrk="1" fontAlgn="auto" hangingPunct="1">
              <a:spcAft>
                <a:spcPts val="0"/>
              </a:spcAft>
              <a:defRPr/>
            </a:pPr>
            <a:r>
              <a:rPr lang="en-US" dirty="0" smtClean="0">
                <a:solidFill>
                  <a:schemeClr val="accent2">
                    <a:lumMod val="75000"/>
                  </a:schemeClr>
                </a:solidFill>
              </a:rPr>
              <a:t>Benning </a:t>
            </a:r>
            <a:r>
              <a:rPr lang="en-US" dirty="0">
                <a:solidFill>
                  <a:schemeClr val="accent2">
                    <a:lumMod val="75000"/>
                  </a:schemeClr>
                </a:solidFill>
              </a:rPr>
              <a:t>Road </a:t>
            </a:r>
            <a:r>
              <a:rPr lang="en-US" dirty="0" smtClean="0">
                <a:solidFill>
                  <a:schemeClr val="accent2">
                    <a:lumMod val="75000"/>
                  </a:schemeClr>
                </a:solidFill>
              </a:rPr>
              <a:t>Facility </a:t>
            </a:r>
            <a:endParaRPr lang="en-US" dirty="0">
              <a:solidFill>
                <a:schemeClr val="accent2">
                  <a:lumMod val="75000"/>
                </a:schemeClr>
              </a:solidFill>
            </a:endParaRP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4280121800"/>
              </p:ext>
            </p:extLst>
          </p:nvPr>
        </p:nvGraphicFramePr>
        <p:xfrm>
          <a:off x="457200" y="1935480"/>
          <a:ext cx="8229600" cy="438912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Slide Number Placeholder 4"/>
          <p:cNvSpPr>
            <a:spLocks noGrp="1"/>
          </p:cNvSpPr>
          <p:nvPr>
            <p:ph type="sldNum" sz="quarter" idx="12"/>
          </p:nvPr>
        </p:nvSpPr>
        <p:spPr/>
        <p:txBody>
          <a:bodyPr/>
          <a:lstStyle/>
          <a:p>
            <a:pPr>
              <a:defRPr/>
            </a:pPr>
            <a:fld id="{3552F41A-1207-434E-BB1B-A4C42C22540A}" type="slidenum">
              <a:rPr lang="en-US"/>
              <a:pPr>
                <a:defRPr/>
              </a:pPr>
              <a:t>15</a:t>
            </a:fld>
            <a:endParaRPr lang="en-US"/>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3"/>
          <p:cNvSpPr>
            <a:spLocks noGrp="1"/>
          </p:cNvSpPr>
          <p:nvPr>
            <p:ph type="title"/>
          </p:nvPr>
        </p:nvSpPr>
        <p:spPr/>
        <p:txBody>
          <a:bodyPr/>
          <a:lstStyle/>
          <a:p>
            <a:pPr algn="ctr" eaLnBrk="1" hangingPunct="1"/>
            <a:r>
              <a:rPr lang="en-US" smtClean="0"/>
              <a:t>PEPCO’s Request</a:t>
            </a:r>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3006997216"/>
              </p:ext>
            </p:extLst>
          </p:nvPr>
        </p:nvGraphicFramePr>
        <p:xfrm>
          <a:off x="457200" y="1935480"/>
          <a:ext cx="8229600" cy="438912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Slide Number Placeholder 2"/>
          <p:cNvSpPr>
            <a:spLocks noGrp="1"/>
          </p:cNvSpPr>
          <p:nvPr>
            <p:ph type="sldNum" sz="quarter" idx="12"/>
          </p:nvPr>
        </p:nvSpPr>
        <p:spPr/>
        <p:txBody>
          <a:bodyPr/>
          <a:lstStyle/>
          <a:p>
            <a:pPr>
              <a:defRPr/>
            </a:pPr>
            <a:fld id="{6CADEE5A-D7C7-4A40-87F5-CE05C949DD40}" type="slidenum">
              <a:rPr lang="en-US"/>
              <a:pPr>
                <a:defRPr/>
              </a:pPr>
              <a:t>16</a:t>
            </a:fld>
            <a:endParaRPr lang="en-US"/>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6"/>
          <p:cNvSpPr>
            <a:spLocks noGrp="1"/>
          </p:cNvSpPr>
          <p:nvPr>
            <p:ph type="title"/>
          </p:nvPr>
        </p:nvSpPr>
        <p:spPr/>
        <p:txBody>
          <a:bodyPr/>
          <a:lstStyle/>
          <a:p>
            <a:pPr algn="ctr" eaLnBrk="1" hangingPunct="1"/>
            <a:r>
              <a:rPr lang="en-US" smtClean="0"/>
              <a:t>Public Opposition</a:t>
            </a:r>
          </a:p>
        </p:txBody>
      </p:sp>
      <p:graphicFrame>
        <p:nvGraphicFramePr>
          <p:cNvPr id="9" name="Content Placeholder 8"/>
          <p:cNvGraphicFramePr>
            <a:graphicFrameLocks noGrp="1"/>
          </p:cNvGraphicFramePr>
          <p:nvPr>
            <p:ph idx="1"/>
          </p:nvPr>
        </p:nvGraphicFramePr>
        <p:xfrm>
          <a:off x="457200" y="1981200"/>
          <a:ext cx="8229600" cy="438912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Slide Number Placeholder 2"/>
          <p:cNvSpPr>
            <a:spLocks noGrp="1"/>
          </p:cNvSpPr>
          <p:nvPr>
            <p:ph type="sldNum" sz="quarter" idx="12"/>
          </p:nvPr>
        </p:nvSpPr>
        <p:spPr/>
        <p:txBody>
          <a:bodyPr/>
          <a:lstStyle/>
          <a:p>
            <a:pPr>
              <a:defRPr/>
            </a:pPr>
            <a:fld id="{45972663-821A-4D92-B23F-744DE1BAD87F}" type="slidenum">
              <a:rPr lang="en-US"/>
              <a:pPr>
                <a:defRPr/>
              </a:pPr>
              <a:t>17</a:t>
            </a:fld>
            <a:endParaRPr lang="en-US"/>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704850"/>
            <a:ext cx="8229600" cy="1143000"/>
          </a:xfrm>
        </p:spPr>
        <p:txBody>
          <a:bodyPr>
            <a:normAutofit fontScale="90000"/>
          </a:bodyPr>
          <a:lstStyle/>
          <a:p>
            <a:pPr algn="ctr" eaLnBrk="1" fontAlgn="auto" hangingPunct="1">
              <a:spcAft>
                <a:spcPts val="0"/>
              </a:spcAft>
              <a:defRPr/>
            </a:pPr>
            <a:r>
              <a:rPr lang="en-US" dirty="0" smtClean="0"/>
              <a:t>Petition of River Terrace Community Organization</a:t>
            </a:r>
            <a:endParaRPr lang="en-US" dirty="0"/>
          </a:p>
        </p:txBody>
      </p:sp>
      <p:pic>
        <p:nvPicPr>
          <p:cNvPr id="1026" name="Picture 2"/>
          <p:cNvPicPr>
            <a:picLocks noGrp="1" noChangeAspect="1" noChangeArrowheads="1"/>
          </p:cNvPicPr>
          <p:nvPr>
            <p:ph sz="half" idx="1"/>
          </p:nvPr>
        </p:nvPicPr>
        <p:blipFill>
          <a:blip r:embed="rId3" cstate="screen">
            <a:extLst/>
          </a:blip>
          <a:stretch>
            <a:fillRect/>
          </a:stretch>
        </p:blipFill>
        <p:spPr>
          <a:xfrm>
            <a:off x="457200" y="2049384"/>
            <a:ext cx="4038600" cy="4176869"/>
          </a:xfrm>
          <a:effectLst>
            <a:softEdge rad="112500"/>
          </a:effectLst>
          <a:extLst/>
        </p:spPr>
      </p:pic>
      <p:sp>
        <p:nvSpPr>
          <p:cNvPr id="22532" name="Content Placeholder 4"/>
          <p:cNvSpPr>
            <a:spLocks noGrp="1"/>
          </p:cNvSpPr>
          <p:nvPr>
            <p:ph sz="half" idx="2"/>
          </p:nvPr>
        </p:nvSpPr>
        <p:spPr>
          <a:xfrm>
            <a:off x="4648200" y="1920875"/>
            <a:ext cx="4038600" cy="4433888"/>
          </a:xfrm>
        </p:spPr>
        <p:txBody>
          <a:bodyPr/>
          <a:lstStyle/>
          <a:p>
            <a:pPr eaLnBrk="1" hangingPunct="1"/>
            <a:r>
              <a:rPr lang="en-US" smtClean="0"/>
              <a:t>251 letters from private citizens </a:t>
            </a:r>
          </a:p>
          <a:p>
            <a:pPr eaLnBrk="1" hangingPunct="1"/>
            <a:r>
              <a:rPr lang="en-US" smtClean="0"/>
              <a:t>Petitions containing 452 signatures</a:t>
            </a:r>
          </a:p>
          <a:p>
            <a:pPr eaLnBrk="1" hangingPunct="1"/>
            <a:r>
              <a:rPr lang="en-US" smtClean="0"/>
              <a:t>Raised issues of environmental concern</a:t>
            </a:r>
          </a:p>
          <a:p>
            <a:pPr eaLnBrk="1" hangingPunct="1"/>
            <a:endParaRPr lang="en-US" smtClean="0"/>
          </a:p>
          <a:p>
            <a:pPr eaLnBrk="1" hangingPunct="1"/>
            <a:endParaRPr lang="en-US" smtClean="0"/>
          </a:p>
        </p:txBody>
      </p:sp>
      <p:sp>
        <p:nvSpPr>
          <p:cNvPr id="3" name="Slide Number Placeholder 2"/>
          <p:cNvSpPr>
            <a:spLocks noGrp="1"/>
          </p:cNvSpPr>
          <p:nvPr>
            <p:ph type="sldNum" sz="quarter" idx="12"/>
          </p:nvPr>
        </p:nvSpPr>
        <p:spPr/>
        <p:txBody>
          <a:bodyPr/>
          <a:lstStyle/>
          <a:p>
            <a:pPr>
              <a:defRPr/>
            </a:pPr>
            <a:fld id="{2F9D9347-4156-49FD-808D-83AECDD51E8E}" type="slidenum">
              <a:rPr lang="en-US"/>
              <a:pPr>
                <a:defRPr/>
              </a:pPr>
              <a:t>18</a:t>
            </a:fld>
            <a:endParaRPr lang="en-US"/>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04850"/>
            <a:ext cx="8229600" cy="1143000"/>
          </a:xfrm>
        </p:spPr>
        <p:txBody>
          <a:bodyPr>
            <a:normAutofit fontScale="90000"/>
          </a:bodyPr>
          <a:lstStyle/>
          <a:p>
            <a:pPr algn="ctr" eaLnBrk="1" fontAlgn="auto" hangingPunct="1">
              <a:spcAft>
                <a:spcPts val="0"/>
              </a:spcAft>
              <a:defRPr/>
            </a:pPr>
            <a:r>
              <a:rPr lang="en-US" dirty="0" smtClean="0"/>
              <a:t>The Advisory Neighborhood Commissions</a:t>
            </a:r>
            <a:endParaRPr lang="en-US" dirty="0"/>
          </a:p>
        </p:txBody>
      </p:sp>
      <p:sp>
        <p:nvSpPr>
          <p:cNvPr id="3" name="Content Placeholder 2"/>
          <p:cNvSpPr>
            <a:spLocks noGrp="1"/>
          </p:cNvSpPr>
          <p:nvPr>
            <p:ph sz="half" idx="1"/>
          </p:nvPr>
        </p:nvSpPr>
        <p:spPr>
          <a:xfrm>
            <a:off x="457200" y="1920875"/>
            <a:ext cx="4038600" cy="4433888"/>
          </a:xfrm>
        </p:spPr>
        <p:txBody>
          <a:bodyPr>
            <a:normAutofit fontScale="77500" lnSpcReduction="20000"/>
          </a:bodyPr>
          <a:lstStyle/>
          <a:p>
            <a:pPr marL="274320" indent="-274320" eaLnBrk="1" fontAlgn="auto" hangingPunct="1">
              <a:spcAft>
                <a:spcPts val="0"/>
              </a:spcAft>
              <a:buClr>
                <a:schemeClr val="accent3"/>
              </a:buClr>
              <a:buFont typeface="Wingdings 2"/>
              <a:buChar char=""/>
              <a:defRPr/>
            </a:pPr>
            <a:r>
              <a:rPr lang="en-US" dirty="0" smtClean="0"/>
              <a:t>Advisory </a:t>
            </a:r>
            <a:r>
              <a:rPr lang="en-US" dirty="0"/>
              <a:t>Neighborhood Commissions</a:t>
            </a:r>
            <a:r>
              <a:rPr lang="en-US" dirty="0" smtClean="0"/>
              <a:t> (</a:t>
            </a:r>
            <a:r>
              <a:rPr lang="en-US" dirty="0" err="1" smtClean="0"/>
              <a:t>ANCs</a:t>
            </a:r>
            <a:r>
              <a:rPr lang="en-US" dirty="0" smtClean="0"/>
              <a:t>) consider </a:t>
            </a:r>
            <a:r>
              <a:rPr lang="en-US" dirty="0"/>
              <a:t>a wide range of policies and programs affecting their </a:t>
            </a:r>
            <a:r>
              <a:rPr lang="en-US" dirty="0" smtClean="0"/>
              <a:t>neighborhoods. </a:t>
            </a:r>
            <a:endParaRPr lang="en-US" dirty="0"/>
          </a:p>
          <a:p>
            <a:pPr marL="0" indent="0" eaLnBrk="1" fontAlgn="auto" hangingPunct="1">
              <a:spcAft>
                <a:spcPts val="0"/>
              </a:spcAft>
              <a:buClr>
                <a:schemeClr val="accent3"/>
              </a:buClr>
              <a:buFont typeface="Wingdings 2"/>
              <a:buNone/>
              <a:defRPr/>
            </a:pPr>
            <a:endParaRPr lang="en-US" dirty="0" smtClean="0"/>
          </a:p>
          <a:p>
            <a:pPr marL="274320" indent="-274320" eaLnBrk="1" fontAlgn="auto" hangingPunct="1">
              <a:spcAft>
                <a:spcPts val="0"/>
              </a:spcAft>
              <a:buClr>
                <a:schemeClr val="accent3"/>
              </a:buClr>
              <a:buFont typeface="Wingdings 2"/>
              <a:buChar char=""/>
              <a:defRPr/>
            </a:pPr>
            <a:r>
              <a:rPr lang="en-US" dirty="0" err="1" smtClean="0"/>
              <a:t>ANCs</a:t>
            </a:r>
            <a:r>
              <a:rPr lang="en-US" dirty="0" smtClean="0"/>
              <a:t> </a:t>
            </a:r>
            <a:r>
              <a:rPr lang="en-US" dirty="0"/>
              <a:t>are the body of government with the closest official ties to the people in a neighborhood.  </a:t>
            </a:r>
            <a:endParaRPr lang="en-US" dirty="0" smtClean="0"/>
          </a:p>
          <a:p>
            <a:pPr marL="274320" indent="-274320" eaLnBrk="1" fontAlgn="auto" hangingPunct="1">
              <a:spcAft>
                <a:spcPts val="0"/>
              </a:spcAft>
              <a:buClr>
                <a:schemeClr val="accent3"/>
              </a:buClr>
              <a:buFont typeface="Wingdings 2"/>
              <a:buChar char=""/>
              <a:defRPr/>
            </a:pPr>
            <a:r>
              <a:rPr lang="en-US" dirty="0" err="1" smtClean="0"/>
              <a:t>ANCs</a:t>
            </a:r>
            <a:r>
              <a:rPr lang="en-US" dirty="0" smtClean="0"/>
              <a:t> </a:t>
            </a:r>
            <a:r>
              <a:rPr lang="en-US" dirty="0"/>
              <a:t>present their positions and recommendations on issues to various District government agencies, the Executive Branch, and the Council. </a:t>
            </a:r>
            <a:endParaRPr lang="en-US" dirty="0" smtClean="0"/>
          </a:p>
        </p:txBody>
      </p:sp>
      <p:sp>
        <p:nvSpPr>
          <p:cNvPr id="4" name="Content Placeholder 3"/>
          <p:cNvSpPr>
            <a:spLocks noGrp="1"/>
          </p:cNvSpPr>
          <p:nvPr>
            <p:ph sz="half" idx="2"/>
          </p:nvPr>
        </p:nvSpPr>
        <p:spPr>
          <a:xfrm>
            <a:off x="4648200" y="1920875"/>
            <a:ext cx="4038600" cy="4433888"/>
          </a:xfrm>
        </p:spPr>
        <p:txBody>
          <a:bodyPr>
            <a:normAutofit fontScale="77500" lnSpcReduction="20000"/>
          </a:bodyPr>
          <a:lstStyle/>
          <a:p>
            <a:pPr marL="274320" indent="-274320" eaLnBrk="1" fontAlgn="auto" hangingPunct="1">
              <a:spcAft>
                <a:spcPts val="0"/>
              </a:spcAft>
              <a:buClr>
                <a:schemeClr val="accent3"/>
              </a:buClr>
              <a:buFont typeface="Wingdings 2"/>
              <a:buChar char=""/>
              <a:defRPr/>
            </a:pPr>
            <a:r>
              <a:rPr lang="en-US" dirty="0" smtClean="0"/>
              <a:t>ANC 5B Committee on Public Service </a:t>
            </a:r>
          </a:p>
          <a:p>
            <a:pPr marL="640080" lvl="1" indent="-246888" eaLnBrk="1" fontAlgn="auto" hangingPunct="1">
              <a:spcAft>
                <a:spcPts val="0"/>
              </a:spcAft>
              <a:buFont typeface="Wingdings 2"/>
              <a:buChar char=""/>
              <a:defRPr/>
            </a:pPr>
            <a:r>
              <a:rPr lang="en-US" dirty="0" smtClean="0"/>
              <a:t>“Although the </a:t>
            </a:r>
            <a:r>
              <a:rPr lang="en-US" dirty="0" err="1" smtClean="0"/>
              <a:t>Benning</a:t>
            </a:r>
            <a:r>
              <a:rPr lang="en-US" dirty="0" smtClean="0"/>
              <a:t> Road Station is located in Ward 7, it abuts communities in Ward 5. Consequently, the environmental impact of the facility has serious implications for Ward 5 residents.”</a:t>
            </a:r>
          </a:p>
          <a:p>
            <a:pPr marL="274320" indent="-274320" eaLnBrk="1" fontAlgn="auto" hangingPunct="1">
              <a:spcAft>
                <a:spcPts val="0"/>
              </a:spcAft>
              <a:buClr>
                <a:schemeClr val="accent3"/>
              </a:buClr>
              <a:buFont typeface="Wingdings 2"/>
              <a:buChar char=""/>
              <a:defRPr/>
            </a:pPr>
            <a:r>
              <a:rPr lang="en-US" dirty="0" smtClean="0"/>
              <a:t>ANC 7D</a:t>
            </a:r>
          </a:p>
          <a:p>
            <a:pPr marL="640080" lvl="1" indent="-246888" eaLnBrk="1" fontAlgn="auto" hangingPunct="1">
              <a:spcAft>
                <a:spcPts val="0"/>
              </a:spcAft>
              <a:buFont typeface="Wingdings 2"/>
              <a:buChar char=""/>
              <a:defRPr/>
            </a:pPr>
            <a:r>
              <a:rPr lang="en-US" dirty="0" smtClean="0"/>
              <a:t>“The generators will produce harmful air pollutants.”</a:t>
            </a:r>
            <a:endParaRPr lang="en-US" dirty="0"/>
          </a:p>
        </p:txBody>
      </p:sp>
      <p:sp>
        <p:nvSpPr>
          <p:cNvPr id="6" name="Slide Number Placeholder 5"/>
          <p:cNvSpPr>
            <a:spLocks noGrp="1"/>
          </p:cNvSpPr>
          <p:nvPr>
            <p:ph type="sldNum" sz="quarter" idx="12"/>
          </p:nvPr>
        </p:nvSpPr>
        <p:spPr/>
        <p:txBody>
          <a:bodyPr/>
          <a:lstStyle/>
          <a:p>
            <a:pPr>
              <a:defRPr/>
            </a:pPr>
            <a:fld id="{4B47C30B-FDDF-43E8-B3BA-272DFFD00151}" type="slidenum">
              <a:rPr lang="en-US"/>
              <a:pPr>
                <a:defRPr/>
              </a:pPr>
              <a:t>19</a:t>
            </a:fld>
            <a:endParaRPr lang="en-US"/>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304800" y="533400"/>
            <a:ext cx="8261350" cy="1039813"/>
          </a:xfrm>
          <a:prstGeom prst="rect">
            <a:avLst/>
          </a:prstGeom>
        </p:spPr>
        <p:txBody>
          <a:bodyPr lIns="0" rIns="0" bIns="0" anchor="ctr">
            <a:normAutofit/>
          </a:bodyPr>
          <a:lstStyle>
            <a:lvl1pPr algn="l" rtl="0" eaLnBrk="1" latinLnBrk="0" hangingPunct="1">
              <a:spcBef>
                <a:spcPct val="0"/>
              </a:spcBef>
              <a:buNone/>
              <a:defRPr kumimoji="0" sz="5000" b="0" kern="1200">
                <a:ln>
                  <a:noFill/>
                </a:ln>
                <a:solidFill>
                  <a:schemeClr val="tx2"/>
                </a:solidFill>
                <a:effectLst/>
                <a:latin typeface="+mj-lt"/>
                <a:ea typeface="+mj-ea"/>
                <a:cs typeface="+mj-cs"/>
              </a:defRPr>
            </a:lvl1pPr>
          </a:lstStyle>
          <a:p>
            <a:pPr algn="ctr" fontAlgn="auto">
              <a:spcAft>
                <a:spcPts val="0"/>
              </a:spcAft>
              <a:defRPr/>
            </a:pPr>
            <a:r>
              <a:rPr lang="en-US" dirty="0" smtClean="0">
                <a:solidFill>
                  <a:schemeClr val="accent2">
                    <a:lumMod val="75000"/>
                  </a:schemeClr>
                </a:solidFill>
              </a:rPr>
              <a:t>Importance of Public Input</a:t>
            </a:r>
            <a:endParaRPr lang="en-US" dirty="0">
              <a:solidFill>
                <a:schemeClr val="accent2">
                  <a:lumMod val="75000"/>
                </a:schemeClr>
              </a:solidFill>
            </a:endParaRPr>
          </a:p>
        </p:txBody>
      </p:sp>
      <p:graphicFrame>
        <p:nvGraphicFramePr>
          <p:cNvPr id="5" name="Content Placeholder 3"/>
          <p:cNvGraphicFramePr>
            <a:graphicFrameLocks/>
          </p:cNvGraphicFramePr>
          <p:nvPr/>
        </p:nvGraphicFramePr>
        <p:xfrm>
          <a:off x="335872" y="1676400"/>
          <a:ext cx="8229600" cy="43735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Slide Number Placeholder 2"/>
          <p:cNvSpPr>
            <a:spLocks noGrp="1"/>
          </p:cNvSpPr>
          <p:nvPr>
            <p:ph type="sldNum" sz="quarter" idx="12"/>
          </p:nvPr>
        </p:nvSpPr>
        <p:spPr/>
        <p:txBody>
          <a:bodyPr/>
          <a:lstStyle/>
          <a:p>
            <a:pPr>
              <a:defRPr/>
            </a:pPr>
            <a:fld id="{F1B9D97B-8D52-4DA4-BA7F-EAA48B384EA0}" type="slidenum">
              <a:rPr lang="en-US"/>
              <a:pPr>
                <a:defRPr/>
              </a:pPr>
              <a:t>2</a:t>
            </a:fld>
            <a:endParaRPr lang="en-US"/>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p:cNvSpPr>
            <a:spLocks noGrp="1"/>
          </p:cNvSpPr>
          <p:nvPr>
            <p:ph type="title"/>
          </p:nvPr>
        </p:nvSpPr>
        <p:spPr/>
        <p:txBody>
          <a:bodyPr/>
          <a:lstStyle/>
          <a:p>
            <a:pPr algn="ctr" eaLnBrk="1" hangingPunct="1"/>
            <a:r>
              <a:rPr lang="en-US" smtClean="0"/>
              <a:t>Effect of Public Involvement</a:t>
            </a:r>
          </a:p>
        </p:txBody>
      </p:sp>
      <p:graphicFrame>
        <p:nvGraphicFramePr>
          <p:cNvPr id="4" name="Content Placeholder 3"/>
          <p:cNvGraphicFramePr>
            <a:graphicFrameLocks noGrp="1"/>
          </p:cNvGraphicFramePr>
          <p:nvPr>
            <p:ph idx="1"/>
          </p:nvPr>
        </p:nvGraphicFramePr>
        <p:xfrm>
          <a:off x="457200" y="1935480"/>
          <a:ext cx="8229600" cy="438912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Slide Number Placeholder 4"/>
          <p:cNvSpPr>
            <a:spLocks noGrp="1"/>
          </p:cNvSpPr>
          <p:nvPr>
            <p:ph type="sldNum" sz="quarter" idx="12"/>
          </p:nvPr>
        </p:nvSpPr>
        <p:spPr/>
        <p:txBody>
          <a:bodyPr/>
          <a:lstStyle/>
          <a:p>
            <a:pPr>
              <a:defRPr/>
            </a:pPr>
            <a:fld id="{32A0DFE4-616F-4B34-B1F3-4460ECC1EEED}" type="slidenum">
              <a:rPr lang="en-US"/>
              <a:pPr>
                <a:defRPr/>
              </a:pPr>
              <a:t>20</a:t>
            </a:fld>
            <a:endParaRPr lang="en-US"/>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p:cNvSpPr>
          <p:nvPr>
            <p:ph type="title"/>
          </p:nvPr>
        </p:nvSpPr>
        <p:spPr/>
        <p:txBody>
          <a:bodyPr/>
          <a:lstStyle/>
          <a:p>
            <a:pPr algn="ctr" eaLnBrk="1" hangingPunct="1"/>
            <a:r>
              <a:rPr lang="en-US" dirty="0" smtClean="0"/>
              <a:t>Effect of Public Involvement</a:t>
            </a:r>
          </a:p>
        </p:txBody>
      </p:sp>
      <p:sp>
        <p:nvSpPr>
          <p:cNvPr id="7" name="Content Placeholder 6"/>
          <p:cNvSpPr>
            <a:spLocks noGrp="1"/>
          </p:cNvSpPr>
          <p:nvPr>
            <p:ph idx="1"/>
          </p:nvPr>
        </p:nvSpPr>
        <p:spPr/>
        <p:txBody>
          <a:bodyPr>
            <a:normAutofit/>
          </a:bodyPr>
          <a:lstStyle/>
          <a:p>
            <a:pPr marL="274320" indent="-274320" eaLnBrk="1" fontAlgn="auto" hangingPunct="1">
              <a:spcAft>
                <a:spcPts val="0"/>
              </a:spcAft>
              <a:buClr>
                <a:schemeClr val="accent3"/>
              </a:buClr>
              <a:buFont typeface="Wingdings 2"/>
              <a:buChar char=""/>
              <a:defRPr/>
            </a:pPr>
            <a:r>
              <a:rPr lang="en-US" dirty="0"/>
              <a:t>Key issues</a:t>
            </a:r>
            <a:r>
              <a:rPr lang="en-US" dirty="0" smtClean="0"/>
              <a:t> in </a:t>
            </a:r>
            <a:r>
              <a:rPr lang="en-US" dirty="0"/>
              <a:t>FC 877 were largely defined by community </a:t>
            </a:r>
            <a:r>
              <a:rPr lang="en-US" dirty="0" smtClean="0"/>
              <a:t>input:</a:t>
            </a:r>
            <a:endParaRPr lang="en-US" dirty="0"/>
          </a:p>
          <a:p>
            <a:pPr marL="640080" lvl="1" indent="-246888" eaLnBrk="1" fontAlgn="auto" hangingPunct="1">
              <a:spcAft>
                <a:spcPts val="0"/>
              </a:spcAft>
              <a:buFont typeface="Wingdings 2"/>
              <a:buChar char=""/>
              <a:defRPr/>
            </a:pPr>
            <a:r>
              <a:rPr lang="en-US" dirty="0" smtClean="0"/>
              <a:t>Environmental </a:t>
            </a:r>
            <a:r>
              <a:rPr lang="en-US" dirty="0"/>
              <a:t>impact</a:t>
            </a:r>
          </a:p>
          <a:p>
            <a:pPr marL="640080" lvl="1" indent="-246888" eaLnBrk="1" fontAlgn="auto" hangingPunct="1">
              <a:spcAft>
                <a:spcPts val="0"/>
              </a:spcAft>
              <a:buFont typeface="Wingdings 2"/>
              <a:buChar char=""/>
              <a:defRPr/>
            </a:pPr>
            <a:r>
              <a:rPr lang="en-US" dirty="0" smtClean="0"/>
              <a:t>Community </a:t>
            </a:r>
            <a:r>
              <a:rPr lang="en-US" dirty="0"/>
              <a:t>education</a:t>
            </a:r>
          </a:p>
          <a:p>
            <a:pPr marL="640080" lvl="1" indent="-246888" eaLnBrk="1" fontAlgn="auto" hangingPunct="1">
              <a:spcAft>
                <a:spcPts val="0"/>
              </a:spcAft>
              <a:buFont typeface="Wingdings 2"/>
              <a:buChar char=""/>
              <a:defRPr/>
            </a:pPr>
            <a:r>
              <a:rPr lang="en-US" dirty="0" smtClean="0"/>
              <a:t>PSC </a:t>
            </a:r>
            <a:r>
              <a:rPr lang="en-US" dirty="0"/>
              <a:t>jurisdiction</a:t>
            </a:r>
          </a:p>
          <a:p>
            <a:pPr marL="274320" indent="-274320" eaLnBrk="1" fontAlgn="auto" hangingPunct="1">
              <a:spcAft>
                <a:spcPts val="0"/>
              </a:spcAft>
              <a:buClr>
                <a:schemeClr val="accent3"/>
              </a:buClr>
              <a:buFont typeface="Wingdings 2"/>
              <a:buChar char=""/>
              <a:defRPr/>
            </a:pPr>
            <a:r>
              <a:rPr lang="en-US" dirty="0" smtClean="0"/>
              <a:t>The PSC </a:t>
            </a:r>
            <a:r>
              <a:rPr lang="en-US" dirty="0"/>
              <a:t>never approved Pepco’s request to add the two CTs to the Benning Road </a:t>
            </a:r>
            <a:r>
              <a:rPr lang="en-US" dirty="0" smtClean="0"/>
              <a:t>Plant.</a:t>
            </a:r>
          </a:p>
          <a:p>
            <a:pPr marL="274320" indent="-274320" eaLnBrk="1" fontAlgn="auto" hangingPunct="1">
              <a:spcAft>
                <a:spcPts val="0"/>
              </a:spcAft>
              <a:buClr>
                <a:schemeClr val="accent3"/>
              </a:buClr>
              <a:buFont typeface="Wingdings 2"/>
              <a:buChar char=""/>
              <a:defRPr/>
            </a:pPr>
            <a:r>
              <a:rPr lang="en-US" dirty="0" smtClean="0"/>
              <a:t>Ultimately</a:t>
            </a:r>
            <a:r>
              <a:rPr lang="en-US" dirty="0"/>
              <a:t>, Pepco withdrew the </a:t>
            </a:r>
            <a:r>
              <a:rPr lang="en-US" dirty="0" smtClean="0"/>
              <a:t>request.</a:t>
            </a:r>
            <a:endParaRPr lang="en-US" dirty="0"/>
          </a:p>
          <a:p>
            <a:pPr marL="0" indent="0" eaLnBrk="1" fontAlgn="auto" hangingPunct="1">
              <a:spcAft>
                <a:spcPts val="0"/>
              </a:spcAft>
              <a:buClr>
                <a:schemeClr val="accent3"/>
              </a:buClr>
              <a:buFont typeface="Wingdings 2"/>
              <a:buNone/>
              <a:defRPr/>
            </a:pPr>
            <a:endParaRPr lang="en-US" dirty="0"/>
          </a:p>
        </p:txBody>
      </p:sp>
      <p:sp>
        <p:nvSpPr>
          <p:cNvPr id="4" name="Slide Number Placeholder 3"/>
          <p:cNvSpPr>
            <a:spLocks noGrp="1"/>
          </p:cNvSpPr>
          <p:nvPr>
            <p:ph type="sldNum" sz="quarter" idx="12"/>
          </p:nvPr>
        </p:nvSpPr>
        <p:spPr/>
        <p:txBody>
          <a:bodyPr/>
          <a:lstStyle/>
          <a:p>
            <a:pPr>
              <a:defRPr/>
            </a:pPr>
            <a:fld id="{8C84E3FE-213A-417B-A882-8FDB35DF57C1}" type="slidenum">
              <a:rPr lang="en-US"/>
              <a:pPr>
                <a:defRPr/>
              </a:pPr>
              <a:t>21</a:t>
            </a:fld>
            <a:endParaRPr lang="en-US"/>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p:cNvSpPr>
            <a:spLocks noGrp="1"/>
          </p:cNvSpPr>
          <p:nvPr>
            <p:ph type="title"/>
          </p:nvPr>
        </p:nvSpPr>
        <p:spPr/>
        <p:txBody>
          <a:bodyPr/>
          <a:lstStyle/>
          <a:p>
            <a:pPr eaLnBrk="1" hangingPunct="1"/>
            <a:endParaRPr lang="en-US" smtClean="0"/>
          </a:p>
        </p:txBody>
      </p:sp>
      <p:sp>
        <p:nvSpPr>
          <p:cNvPr id="26627" name="Content Placeholder 3"/>
          <p:cNvSpPr>
            <a:spLocks noGrp="1"/>
          </p:cNvSpPr>
          <p:nvPr>
            <p:ph idx="1"/>
          </p:nvPr>
        </p:nvSpPr>
        <p:spPr/>
        <p:txBody>
          <a:bodyPr/>
          <a:lstStyle/>
          <a:p>
            <a:pPr eaLnBrk="1" hangingPunct="1"/>
            <a:endParaRPr lang="en-US" smtClean="0"/>
          </a:p>
        </p:txBody>
      </p:sp>
      <p:pic>
        <p:nvPicPr>
          <p:cNvPr id="2662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875"/>
            <a:ext cx="9220200" cy="6894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Slide Number Placeholder 4"/>
          <p:cNvSpPr>
            <a:spLocks noGrp="1"/>
          </p:cNvSpPr>
          <p:nvPr>
            <p:ph type="sldNum" sz="quarter" idx="12"/>
          </p:nvPr>
        </p:nvSpPr>
        <p:spPr/>
        <p:txBody>
          <a:bodyPr/>
          <a:lstStyle/>
          <a:p>
            <a:pPr>
              <a:defRPr/>
            </a:pPr>
            <a:fld id="{7CCE189B-36FD-48CF-85EB-B50B1D03A636}" type="slidenum">
              <a:rPr lang="en-US"/>
              <a:pPr>
                <a:defRPr/>
              </a:pPr>
              <a:t>22</a:t>
            </a:fld>
            <a:endParaRPr lang="en-US"/>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0906" y="-304800"/>
            <a:ext cx="7772400" cy="3657600"/>
          </a:xfrm>
          <a:extLst/>
        </p:spPr>
        <p:txBody>
          <a:bodyPr/>
          <a:lstStyle/>
          <a:p>
            <a:pPr algn="ctr" eaLnBrk="1" fontAlgn="auto" hangingPunct="1">
              <a:spcAft>
                <a:spcPts val="0"/>
              </a:spcAft>
              <a:defRPr/>
            </a:pPr>
            <a:r>
              <a:rPr sz="5000">
                <a:ln>
                  <a:noFill/>
                </a:ln>
                <a:solidFill>
                  <a:schemeClr val="accent3">
                    <a:tint val="90000"/>
                    <a:satMod val="120000"/>
                  </a:schemeClr>
                </a:solidFill>
              </a:rPr>
              <a:t>Washington Gas </a:t>
            </a:r>
            <a:r>
              <a:rPr sz="5000" smtClean="0">
                <a:ln>
                  <a:noFill/>
                </a:ln>
                <a:solidFill>
                  <a:schemeClr val="accent3">
                    <a:tint val="90000"/>
                    <a:satMod val="120000"/>
                  </a:schemeClr>
                </a:solidFill>
              </a:rPr>
              <a:t>Light’s </a:t>
            </a:r>
            <a:r>
              <a:rPr sz="5000">
                <a:ln>
                  <a:noFill/>
                </a:ln>
                <a:solidFill>
                  <a:schemeClr val="accent3">
                    <a:tint val="90000"/>
                    <a:satMod val="120000"/>
                  </a:schemeClr>
                </a:solidFill>
              </a:rPr>
              <a:t>(WGL) </a:t>
            </a:r>
            <a:r>
              <a:rPr sz="5000" smtClean="0">
                <a:ln>
                  <a:noFill/>
                </a:ln>
                <a:solidFill>
                  <a:schemeClr val="accent3">
                    <a:tint val="90000"/>
                    <a:satMod val="120000"/>
                  </a:schemeClr>
                </a:solidFill>
              </a:rPr>
              <a:t>Anacostia </a:t>
            </a:r>
            <a:r>
              <a:rPr sz="5000">
                <a:ln>
                  <a:noFill/>
                </a:ln>
                <a:solidFill>
                  <a:schemeClr val="accent3">
                    <a:tint val="90000"/>
                    <a:satMod val="120000"/>
                  </a:schemeClr>
                </a:solidFill>
              </a:rPr>
              <a:t>Customer Service Center</a:t>
            </a:r>
          </a:p>
        </p:txBody>
      </p:sp>
      <p:pic>
        <p:nvPicPr>
          <p:cNvPr id="1026" name="Picture 2"/>
          <p:cNvPicPr>
            <a:picLocks noChangeAspect="1" noChangeArrowheads="1"/>
          </p:cNvPicPr>
          <p:nvPr/>
        </p:nvPicPr>
        <p:blipFill>
          <a:blip r:embed="rId3" cstate="screen">
            <a:extLst/>
          </a:blip>
          <a:srcRect/>
          <a:stretch>
            <a:fillRect/>
          </a:stretch>
        </p:blipFill>
        <p:spPr bwMode="auto">
          <a:xfrm>
            <a:off x="2362200" y="3352800"/>
            <a:ext cx="4535682" cy="3092987"/>
          </a:xfrm>
          <a:prstGeom prst="rect">
            <a:avLst/>
          </a:prstGeom>
          <a:ln w="88900" cap="sq" cmpd="thickThin">
            <a:solidFill>
              <a:srgbClr val="000000"/>
            </a:solidFill>
            <a:prstDash val="solid"/>
            <a:miter lim="800000"/>
          </a:ln>
          <a:effectLst>
            <a:innerShdw blurRad="76200">
              <a:srgbClr val="000000"/>
            </a:innerShdw>
          </a:effectLst>
          <a:extLst/>
        </p:spPr>
      </p:pic>
      <p:sp>
        <p:nvSpPr>
          <p:cNvPr id="27652" name="TextBox 2"/>
          <p:cNvSpPr txBox="1">
            <a:spLocks noChangeArrowheads="1"/>
          </p:cNvSpPr>
          <p:nvPr/>
        </p:nvSpPr>
        <p:spPr bwMode="auto">
          <a:xfrm>
            <a:off x="2873375" y="6488113"/>
            <a:ext cx="4038600"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sz="1000">
                <a:latin typeface="Constantia" pitchFamily="18" charset="0"/>
              </a:rPr>
              <a:t>The Anacostia Customer Services Center opened in May of 1993</a:t>
            </a:r>
          </a:p>
        </p:txBody>
      </p:sp>
      <p:sp>
        <p:nvSpPr>
          <p:cNvPr id="5" name="Slide Number Placeholder 4"/>
          <p:cNvSpPr>
            <a:spLocks noGrp="1"/>
          </p:cNvSpPr>
          <p:nvPr>
            <p:ph type="sldNum" sz="quarter" idx="12"/>
          </p:nvPr>
        </p:nvSpPr>
        <p:spPr/>
        <p:txBody>
          <a:bodyPr/>
          <a:lstStyle/>
          <a:p>
            <a:pPr>
              <a:defRPr/>
            </a:pPr>
            <a:fld id="{C2FC9835-EEA1-4976-82F6-F59F1CFEAC7B}" type="slidenum">
              <a:rPr lang="en-US"/>
              <a:pPr>
                <a:defRPr/>
              </a:pPr>
              <a:t>23</a:t>
            </a:fld>
            <a:endParaRPr lang="en-US"/>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457200"/>
            <a:ext cx="8229600" cy="1143000"/>
          </a:xfrm>
        </p:spPr>
        <p:txBody>
          <a:bodyPr>
            <a:noAutofit/>
          </a:bodyPr>
          <a:lstStyle/>
          <a:p>
            <a:pPr algn="ctr" eaLnBrk="1" fontAlgn="auto" hangingPunct="1">
              <a:spcAft>
                <a:spcPts val="0"/>
              </a:spcAft>
              <a:defRPr/>
            </a:pPr>
            <a:r>
              <a:rPr lang="en-US" sz="4000" dirty="0" smtClean="0">
                <a:solidFill>
                  <a:schemeClr val="accent2">
                    <a:lumMod val="75000"/>
                  </a:schemeClr>
                </a:solidFill>
              </a:rPr>
              <a:t>WGL Intent to Close Payment </a:t>
            </a:r>
            <a:r>
              <a:rPr lang="en-US" sz="4000" dirty="0">
                <a:solidFill>
                  <a:schemeClr val="accent2">
                    <a:lumMod val="75000"/>
                  </a:schemeClr>
                </a:solidFill>
              </a:rPr>
              <a:t>C</a:t>
            </a:r>
            <a:r>
              <a:rPr lang="en-US" sz="4000" dirty="0" smtClean="0">
                <a:solidFill>
                  <a:schemeClr val="accent2">
                    <a:lumMod val="75000"/>
                  </a:schemeClr>
                </a:solidFill>
              </a:rPr>
              <a:t>enter</a:t>
            </a:r>
            <a:endParaRPr lang="en-US" sz="4000" dirty="0">
              <a:solidFill>
                <a:schemeClr val="accent2">
                  <a:lumMod val="75000"/>
                </a:schemeClr>
              </a:solidFill>
            </a:endParaRPr>
          </a:p>
        </p:txBody>
      </p:sp>
      <p:sp>
        <p:nvSpPr>
          <p:cNvPr id="3" name="Content Placeholder 2"/>
          <p:cNvSpPr>
            <a:spLocks noGrp="1"/>
          </p:cNvSpPr>
          <p:nvPr>
            <p:ph idx="1"/>
          </p:nvPr>
        </p:nvSpPr>
        <p:spPr>
          <a:xfrm>
            <a:off x="457200" y="2133600"/>
            <a:ext cx="8229600" cy="3657600"/>
          </a:xfrm>
        </p:spPr>
        <p:txBody>
          <a:bodyPr>
            <a:normAutofit fontScale="25000" lnSpcReduction="20000"/>
          </a:bodyPr>
          <a:lstStyle/>
          <a:p>
            <a:pPr marL="274320" indent="-274320" eaLnBrk="1" fontAlgn="auto" hangingPunct="1">
              <a:spcAft>
                <a:spcPts val="0"/>
              </a:spcAft>
              <a:buClr>
                <a:schemeClr val="accent1"/>
              </a:buClr>
              <a:buFont typeface="Wingdings 2"/>
              <a:buChar char=""/>
              <a:defRPr/>
            </a:pPr>
            <a:endParaRPr lang="en-US" sz="3300" dirty="0" smtClean="0">
              <a:latin typeface="+mj-lt"/>
              <a:ea typeface="Calibri"/>
              <a:cs typeface="Times New Roman"/>
            </a:endParaRPr>
          </a:p>
          <a:p>
            <a:pPr marL="274320" indent="-274320" eaLnBrk="1" fontAlgn="auto" hangingPunct="1">
              <a:spcAft>
                <a:spcPts val="0"/>
              </a:spcAft>
              <a:buClr>
                <a:schemeClr val="accent1"/>
              </a:buClr>
              <a:buFont typeface="Wingdings 2"/>
              <a:buChar char=""/>
              <a:defRPr/>
            </a:pPr>
            <a:r>
              <a:rPr lang="en-US" sz="8600" dirty="0" smtClean="0">
                <a:latin typeface="+mj-lt"/>
                <a:ea typeface="Calibri"/>
                <a:cs typeface="Times New Roman"/>
              </a:rPr>
              <a:t>WGL opened Center in May 1993.</a:t>
            </a:r>
          </a:p>
          <a:p>
            <a:pPr marL="274320" indent="-274320" eaLnBrk="1" fontAlgn="auto" hangingPunct="1">
              <a:spcAft>
                <a:spcPts val="0"/>
              </a:spcAft>
              <a:buClr>
                <a:schemeClr val="accent1"/>
              </a:buClr>
              <a:buFont typeface="Wingdings 2"/>
              <a:buChar char=""/>
              <a:defRPr/>
            </a:pPr>
            <a:endParaRPr lang="en-US" sz="8600" dirty="0" smtClean="0">
              <a:latin typeface="+mj-lt"/>
              <a:ea typeface="Calibri"/>
              <a:cs typeface="Times New Roman"/>
            </a:endParaRPr>
          </a:p>
          <a:p>
            <a:pPr marL="274320" indent="-274320" eaLnBrk="1" fontAlgn="auto" hangingPunct="1">
              <a:spcAft>
                <a:spcPts val="0"/>
              </a:spcAft>
              <a:buClr>
                <a:schemeClr val="accent1"/>
              </a:buClr>
              <a:buFont typeface="Wingdings 2"/>
              <a:buChar char=""/>
              <a:defRPr/>
            </a:pPr>
            <a:r>
              <a:rPr lang="en-US" sz="8600" dirty="0" smtClean="0">
                <a:latin typeface="+mj-lt"/>
                <a:ea typeface="Calibri"/>
                <a:cs typeface="Times New Roman"/>
              </a:rPr>
              <a:t>WGL informed PSC of intent </a:t>
            </a:r>
            <a:r>
              <a:rPr lang="en-US" sz="8600" dirty="0">
                <a:latin typeface="+mj-lt"/>
                <a:ea typeface="Calibri"/>
                <a:cs typeface="Times New Roman"/>
              </a:rPr>
              <a:t>to close </a:t>
            </a:r>
            <a:r>
              <a:rPr lang="en-US" sz="8600" dirty="0" smtClean="0">
                <a:latin typeface="+mj-lt"/>
                <a:ea typeface="Calibri"/>
                <a:cs typeface="Times New Roman"/>
              </a:rPr>
              <a:t>Anacostia Customer </a:t>
            </a:r>
            <a:r>
              <a:rPr lang="en-US" sz="8600" dirty="0">
                <a:latin typeface="+mj-lt"/>
                <a:ea typeface="Calibri"/>
                <a:cs typeface="Times New Roman"/>
              </a:rPr>
              <a:t>S</a:t>
            </a:r>
            <a:r>
              <a:rPr lang="en-US" sz="8600" dirty="0" smtClean="0">
                <a:latin typeface="+mj-lt"/>
                <a:ea typeface="Calibri"/>
                <a:cs typeface="Times New Roman"/>
              </a:rPr>
              <a:t>ervice Center </a:t>
            </a:r>
            <a:r>
              <a:rPr lang="en-US" sz="8600" dirty="0">
                <a:latin typeface="+mj-lt"/>
                <a:ea typeface="Calibri"/>
                <a:cs typeface="Times New Roman"/>
              </a:rPr>
              <a:t>(December 2, </a:t>
            </a:r>
            <a:r>
              <a:rPr lang="en-US" sz="8600" dirty="0" smtClean="0">
                <a:latin typeface="+mj-lt"/>
                <a:ea typeface="Calibri"/>
                <a:cs typeface="Times New Roman"/>
              </a:rPr>
              <a:t>2002) because: </a:t>
            </a:r>
            <a:endParaRPr lang="en-US" sz="8600" dirty="0">
              <a:latin typeface="+mj-lt"/>
              <a:ea typeface="Calibri"/>
              <a:cs typeface="Times New Roman"/>
            </a:endParaRPr>
          </a:p>
          <a:p>
            <a:pPr marL="0" indent="0" eaLnBrk="1" fontAlgn="auto" hangingPunct="1">
              <a:spcAft>
                <a:spcPts val="0"/>
              </a:spcAft>
              <a:buClr>
                <a:schemeClr val="accent1"/>
              </a:buClr>
              <a:buFont typeface="Wingdings 2"/>
              <a:buNone/>
              <a:defRPr/>
            </a:pPr>
            <a:endParaRPr lang="en-US" sz="8600" dirty="0" smtClean="0">
              <a:latin typeface="+mj-lt"/>
              <a:ea typeface="Calibri"/>
              <a:cs typeface="Times New Roman"/>
            </a:endParaRPr>
          </a:p>
          <a:p>
            <a:pPr marL="640080" lvl="1" indent="-246888" eaLnBrk="1" fontAlgn="auto" hangingPunct="1">
              <a:spcAft>
                <a:spcPts val="0"/>
              </a:spcAft>
              <a:buFont typeface="Wingdings 2"/>
              <a:buChar char=""/>
              <a:defRPr/>
            </a:pPr>
            <a:r>
              <a:rPr lang="en-US" sz="8600" dirty="0">
                <a:latin typeface="+mj-lt"/>
                <a:ea typeface="Calibri"/>
                <a:cs typeface="Times New Roman"/>
              </a:rPr>
              <a:t>N</a:t>
            </a:r>
            <a:r>
              <a:rPr lang="en-US" sz="8600" dirty="0" smtClean="0">
                <a:latin typeface="+mj-lt"/>
                <a:ea typeface="Calibri"/>
                <a:cs typeface="Times New Roman"/>
              </a:rPr>
              <a:t>ot </a:t>
            </a:r>
            <a:r>
              <a:rPr lang="en-US" sz="8600" dirty="0">
                <a:latin typeface="+mj-lt"/>
                <a:ea typeface="Calibri"/>
                <a:cs typeface="Times New Roman"/>
              </a:rPr>
              <a:t>cost </a:t>
            </a:r>
            <a:r>
              <a:rPr lang="en-US" sz="8600" dirty="0" smtClean="0">
                <a:latin typeface="+mj-lt"/>
                <a:ea typeface="Calibri"/>
                <a:cs typeface="Times New Roman"/>
              </a:rPr>
              <a:t>effective,</a:t>
            </a:r>
          </a:p>
          <a:p>
            <a:pPr marL="640080" lvl="1" indent="-246888" eaLnBrk="1" fontAlgn="auto" hangingPunct="1">
              <a:spcAft>
                <a:spcPts val="0"/>
              </a:spcAft>
              <a:buFont typeface="Wingdings 2"/>
              <a:buChar char=""/>
              <a:defRPr/>
            </a:pPr>
            <a:endParaRPr lang="en-US" sz="8600" dirty="0" smtClean="0">
              <a:latin typeface="+mj-lt"/>
              <a:ea typeface="Calibri"/>
              <a:cs typeface="Times New Roman"/>
            </a:endParaRPr>
          </a:p>
          <a:p>
            <a:pPr marL="640080" lvl="1" indent="-246888" eaLnBrk="1" fontAlgn="auto" hangingPunct="1">
              <a:spcAft>
                <a:spcPts val="0"/>
              </a:spcAft>
              <a:buFont typeface="Wingdings 2"/>
              <a:buChar char=""/>
              <a:defRPr/>
            </a:pPr>
            <a:r>
              <a:rPr lang="en-US" sz="8600" dirty="0">
                <a:latin typeface="+mj-lt"/>
                <a:ea typeface="Calibri"/>
                <a:cs typeface="Times New Roman"/>
              </a:rPr>
              <a:t>C</a:t>
            </a:r>
            <a:r>
              <a:rPr lang="en-US" sz="8600" dirty="0" smtClean="0">
                <a:latin typeface="+mj-lt"/>
                <a:ea typeface="Calibri"/>
                <a:cs typeface="Times New Roman"/>
              </a:rPr>
              <a:t>ustomers </a:t>
            </a:r>
            <a:r>
              <a:rPr lang="en-US" sz="8600" dirty="0">
                <a:latin typeface="+mj-lt"/>
                <a:ea typeface="Calibri"/>
                <a:cs typeface="Times New Roman"/>
              </a:rPr>
              <a:t>had other bill payment </a:t>
            </a:r>
            <a:r>
              <a:rPr lang="en-US" sz="8600" dirty="0" smtClean="0">
                <a:latin typeface="+mj-lt"/>
                <a:ea typeface="Calibri"/>
                <a:cs typeface="Times New Roman"/>
              </a:rPr>
              <a:t>options, and</a:t>
            </a:r>
          </a:p>
          <a:p>
            <a:pPr marL="640080" lvl="1" indent="-246888" eaLnBrk="1" fontAlgn="auto" hangingPunct="1">
              <a:spcAft>
                <a:spcPts val="0"/>
              </a:spcAft>
              <a:buFont typeface="Wingdings 2"/>
              <a:buChar char=""/>
              <a:defRPr/>
            </a:pPr>
            <a:endParaRPr lang="en-US" sz="8600" dirty="0" smtClean="0">
              <a:latin typeface="+mj-lt"/>
              <a:ea typeface="Calibri"/>
              <a:cs typeface="Times New Roman"/>
            </a:endParaRPr>
          </a:p>
          <a:p>
            <a:pPr marL="640080" lvl="1" indent="-246888" eaLnBrk="1" fontAlgn="auto" hangingPunct="1">
              <a:spcAft>
                <a:spcPts val="0"/>
              </a:spcAft>
              <a:buFont typeface="Wingdings 2"/>
              <a:buChar char=""/>
              <a:defRPr/>
            </a:pPr>
            <a:r>
              <a:rPr lang="en-US" sz="8600" dirty="0">
                <a:latin typeface="+mj-lt"/>
                <a:ea typeface="Calibri"/>
                <a:cs typeface="Times New Roman"/>
              </a:rPr>
              <a:t>A</a:t>
            </a:r>
            <a:r>
              <a:rPr lang="en-US" sz="8600" dirty="0" smtClean="0">
                <a:latin typeface="+mj-lt"/>
                <a:ea typeface="Calibri"/>
                <a:cs typeface="Times New Roman"/>
              </a:rPr>
              <a:t>lternative Payment Locations </a:t>
            </a:r>
            <a:r>
              <a:rPr lang="en-US" sz="8600" dirty="0">
                <a:latin typeface="+mj-lt"/>
                <a:ea typeface="Calibri"/>
                <a:cs typeface="Times New Roman"/>
              </a:rPr>
              <a:t>were </a:t>
            </a:r>
            <a:r>
              <a:rPr lang="en-US" sz="8600" dirty="0" smtClean="0">
                <a:latin typeface="+mj-lt"/>
                <a:ea typeface="Calibri"/>
                <a:cs typeface="Times New Roman"/>
              </a:rPr>
              <a:t>available.</a:t>
            </a:r>
          </a:p>
          <a:p>
            <a:pPr marL="640080" lvl="1" indent="-246888" eaLnBrk="1" fontAlgn="auto" hangingPunct="1">
              <a:spcAft>
                <a:spcPts val="0"/>
              </a:spcAft>
              <a:buFont typeface="Wingdings 2"/>
              <a:buChar char=""/>
              <a:defRPr/>
            </a:pPr>
            <a:endParaRPr lang="en-US" dirty="0"/>
          </a:p>
        </p:txBody>
      </p:sp>
      <p:sp>
        <p:nvSpPr>
          <p:cNvPr id="5" name="Slide Number Placeholder 4"/>
          <p:cNvSpPr>
            <a:spLocks noGrp="1"/>
          </p:cNvSpPr>
          <p:nvPr>
            <p:ph type="sldNum" sz="quarter" idx="12"/>
          </p:nvPr>
        </p:nvSpPr>
        <p:spPr/>
        <p:txBody>
          <a:bodyPr/>
          <a:lstStyle/>
          <a:p>
            <a:pPr>
              <a:defRPr/>
            </a:pPr>
            <a:fld id="{FD80CACD-1805-42CF-8D2A-9D9C72796847}" type="slidenum">
              <a:rPr lang="en-US"/>
              <a:pPr>
                <a:defRPr/>
              </a:pPr>
              <a:t>24</a:t>
            </a:fld>
            <a:endParaRPr lang="en-US"/>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1143000"/>
          </a:xfrm>
        </p:spPr>
        <p:txBody>
          <a:bodyPr>
            <a:normAutofit/>
          </a:bodyPr>
          <a:lstStyle/>
          <a:p>
            <a:pPr algn="ctr" eaLnBrk="1" fontAlgn="auto" hangingPunct="1">
              <a:spcAft>
                <a:spcPts val="0"/>
              </a:spcAft>
              <a:defRPr/>
            </a:pPr>
            <a:r>
              <a:rPr lang="en-US" dirty="0" smtClean="0">
                <a:solidFill>
                  <a:schemeClr val="accent2">
                    <a:lumMod val="75000"/>
                  </a:schemeClr>
                </a:solidFill>
              </a:rPr>
              <a:t>PSC Investigation of Closing</a:t>
            </a:r>
            <a:endParaRPr lang="en-US" dirty="0">
              <a:solidFill>
                <a:schemeClr val="accent2">
                  <a:lumMod val="75000"/>
                </a:schemeClr>
              </a:solidFill>
            </a:endParaRPr>
          </a:p>
        </p:txBody>
      </p:sp>
      <p:sp>
        <p:nvSpPr>
          <p:cNvPr id="3" name="Content Placeholder 2"/>
          <p:cNvSpPr>
            <a:spLocks noGrp="1"/>
          </p:cNvSpPr>
          <p:nvPr>
            <p:ph idx="1"/>
          </p:nvPr>
        </p:nvSpPr>
        <p:spPr>
          <a:xfrm>
            <a:off x="457200" y="1935163"/>
            <a:ext cx="8229600" cy="4008437"/>
          </a:xfrm>
        </p:spPr>
        <p:txBody>
          <a:bodyPr>
            <a:noAutofit/>
          </a:bodyPr>
          <a:lstStyle/>
          <a:p>
            <a:pPr marL="274320" indent="-274320" eaLnBrk="1" fontAlgn="auto" hangingPunct="1">
              <a:spcAft>
                <a:spcPts val="0"/>
              </a:spcAft>
              <a:buClr>
                <a:schemeClr val="accent1"/>
              </a:buClr>
              <a:buFont typeface="Wingdings 2"/>
              <a:buChar char=""/>
              <a:defRPr/>
            </a:pPr>
            <a:r>
              <a:rPr lang="en-US" sz="2800" dirty="0" smtClean="0">
                <a:latin typeface="+mj-lt"/>
              </a:rPr>
              <a:t>The PSC issued Order </a:t>
            </a:r>
            <a:r>
              <a:rPr lang="en-US" sz="2800" dirty="0">
                <a:latin typeface="+mj-lt"/>
              </a:rPr>
              <a:t>No. </a:t>
            </a:r>
            <a:r>
              <a:rPr lang="en-US" sz="2800" dirty="0" smtClean="0">
                <a:latin typeface="+mj-lt"/>
              </a:rPr>
              <a:t>12627 and opened Formal </a:t>
            </a:r>
            <a:r>
              <a:rPr lang="en-US" sz="2800" dirty="0">
                <a:latin typeface="+mj-lt"/>
              </a:rPr>
              <a:t>Case No. </a:t>
            </a:r>
            <a:r>
              <a:rPr lang="en-US" sz="2800" dirty="0" smtClean="0">
                <a:latin typeface="+mj-lt"/>
              </a:rPr>
              <a:t>1014 </a:t>
            </a:r>
            <a:r>
              <a:rPr lang="en-US" sz="2800" dirty="0">
                <a:latin typeface="+mj-lt"/>
              </a:rPr>
              <a:t>(December 27, 2003</a:t>
            </a:r>
            <a:r>
              <a:rPr lang="en-US" sz="2800" dirty="0" smtClean="0">
                <a:latin typeface="+mj-lt"/>
              </a:rPr>
              <a:t>);</a:t>
            </a:r>
            <a:endParaRPr lang="en-US" sz="2800" dirty="0">
              <a:latin typeface="+mj-lt"/>
            </a:endParaRPr>
          </a:p>
          <a:p>
            <a:pPr marL="274320" indent="-274320" eaLnBrk="1" fontAlgn="auto" hangingPunct="1">
              <a:spcAft>
                <a:spcPts val="0"/>
              </a:spcAft>
              <a:buClr>
                <a:schemeClr val="accent1"/>
              </a:buClr>
              <a:buFont typeface="Wingdings 2"/>
              <a:buChar char=""/>
              <a:defRPr/>
            </a:pPr>
            <a:endParaRPr lang="en-US" sz="2800" dirty="0" smtClean="0">
              <a:latin typeface="+mj-lt"/>
            </a:endParaRPr>
          </a:p>
          <a:p>
            <a:pPr marL="274320" indent="-274320" eaLnBrk="1" fontAlgn="auto" hangingPunct="1">
              <a:spcAft>
                <a:spcPts val="0"/>
              </a:spcAft>
              <a:buClr>
                <a:schemeClr val="accent1"/>
              </a:buClr>
              <a:buFont typeface="Wingdings 2"/>
              <a:buChar char=""/>
              <a:defRPr/>
            </a:pPr>
            <a:r>
              <a:rPr lang="en-US" sz="2800" dirty="0" smtClean="0">
                <a:latin typeface="+mj-lt"/>
              </a:rPr>
              <a:t>Directed WGL to </a:t>
            </a:r>
            <a:r>
              <a:rPr lang="en-US" sz="2800" dirty="0">
                <a:latin typeface="+mj-lt"/>
              </a:rPr>
              <a:t>keep the Anacostia </a:t>
            </a:r>
            <a:r>
              <a:rPr lang="en-US" sz="2800" dirty="0" smtClean="0">
                <a:latin typeface="+mj-lt"/>
              </a:rPr>
              <a:t>Service Center open </a:t>
            </a:r>
            <a:r>
              <a:rPr lang="en-US" sz="2800" dirty="0">
                <a:latin typeface="+mj-lt"/>
              </a:rPr>
              <a:t>during the </a:t>
            </a:r>
            <a:r>
              <a:rPr lang="en-US" sz="2800" dirty="0" smtClean="0">
                <a:latin typeface="+mj-lt"/>
              </a:rPr>
              <a:t>investigation; and </a:t>
            </a:r>
          </a:p>
          <a:p>
            <a:pPr marL="274320" indent="-274320" eaLnBrk="1" fontAlgn="auto" hangingPunct="1">
              <a:spcAft>
                <a:spcPts val="0"/>
              </a:spcAft>
              <a:buClr>
                <a:schemeClr val="accent1"/>
              </a:buClr>
              <a:buFont typeface="Wingdings 2"/>
              <a:buChar char=""/>
              <a:defRPr/>
            </a:pPr>
            <a:endParaRPr lang="en-US" sz="2800" dirty="0" smtClean="0">
              <a:latin typeface="+mj-lt"/>
            </a:endParaRPr>
          </a:p>
          <a:p>
            <a:pPr marL="274320" indent="-274320" eaLnBrk="1" fontAlgn="auto" hangingPunct="1">
              <a:spcAft>
                <a:spcPts val="0"/>
              </a:spcAft>
              <a:buClr>
                <a:schemeClr val="accent1"/>
              </a:buClr>
              <a:buFont typeface="Wingdings 2"/>
              <a:buChar char=""/>
              <a:defRPr/>
            </a:pPr>
            <a:r>
              <a:rPr lang="en-US" sz="2800" dirty="0" smtClean="0">
                <a:latin typeface="+mj-lt"/>
              </a:rPr>
              <a:t>Sent WGL a series of </a:t>
            </a:r>
            <a:r>
              <a:rPr lang="en-US" sz="2800" dirty="0">
                <a:latin typeface="+mj-lt"/>
              </a:rPr>
              <a:t>data requests and sought its opinion on the impact </a:t>
            </a:r>
            <a:r>
              <a:rPr lang="en-US" sz="2800" dirty="0" smtClean="0">
                <a:latin typeface="+mj-lt"/>
              </a:rPr>
              <a:t>of closure on ratepayers.</a:t>
            </a:r>
            <a:endParaRPr lang="en-US" sz="2800" dirty="0">
              <a:latin typeface="+mj-lt"/>
            </a:endParaRPr>
          </a:p>
        </p:txBody>
      </p:sp>
      <p:sp>
        <p:nvSpPr>
          <p:cNvPr id="5" name="Slide Number Placeholder 4"/>
          <p:cNvSpPr>
            <a:spLocks noGrp="1"/>
          </p:cNvSpPr>
          <p:nvPr>
            <p:ph type="sldNum" sz="quarter" idx="12"/>
          </p:nvPr>
        </p:nvSpPr>
        <p:spPr/>
        <p:txBody>
          <a:bodyPr/>
          <a:lstStyle/>
          <a:p>
            <a:pPr>
              <a:defRPr/>
            </a:pPr>
            <a:fld id="{C8995AE0-7084-42F3-8F9C-FAB3D6A4F9AF}" type="slidenum">
              <a:rPr lang="en-US"/>
              <a:pPr>
                <a:defRPr/>
              </a:pPr>
              <a:t>25</a:t>
            </a:fld>
            <a:endParaRPr lang="en-US"/>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0" y="1247775"/>
            <a:ext cx="4229100" cy="100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762000" y="914400"/>
            <a:ext cx="8229600" cy="1143000"/>
          </a:xfrm>
        </p:spPr>
        <p:txBody>
          <a:bodyPr>
            <a:normAutofit fontScale="90000"/>
          </a:bodyPr>
          <a:lstStyle/>
          <a:p>
            <a:pPr eaLnBrk="1" fontAlgn="auto" hangingPunct="1">
              <a:spcAft>
                <a:spcPts val="0"/>
              </a:spcAft>
              <a:defRPr/>
            </a:pPr>
            <a:r>
              <a:rPr lang="en-US" dirty="0" smtClean="0"/>
              <a:t/>
            </a:r>
            <a:br>
              <a:rPr lang="en-US" dirty="0" smtClean="0"/>
            </a:br>
            <a:r>
              <a:rPr lang="en-US" dirty="0" smtClean="0">
                <a:solidFill>
                  <a:schemeClr val="accent2">
                    <a:lumMod val="75000"/>
                  </a:schemeClr>
                </a:solidFill>
              </a:rPr>
              <a:t>The </a:t>
            </a:r>
            <a:r>
              <a:rPr lang="en-US" dirty="0">
                <a:solidFill>
                  <a:schemeClr val="accent2">
                    <a:lumMod val="75000"/>
                  </a:schemeClr>
                </a:solidFill>
              </a:rPr>
              <a:t>Office of the People's Counsel </a:t>
            </a:r>
            <a:r>
              <a:rPr lang="en-US" dirty="0" smtClean="0">
                <a:solidFill>
                  <a:schemeClr val="accent2">
                    <a:lumMod val="75000"/>
                  </a:schemeClr>
                </a:solidFill>
              </a:rPr>
              <a:t>(OPC)</a:t>
            </a:r>
            <a:endParaRPr lang="en-US" dirty="0">
              <a:solidFill>
                <a:schemeClr val="accent2">
                  <a:lumMod val="75000"/>
                </a:schemeClr>
              </a:solidFill>
            </a:endParaRPr>
          </a:p>
        </p:txBody>
      </p:sp>
      <p:sp>
        <p:nvSpPr>
          <p:cNvPr id="3" name="Content Placeholder 2"/>
          <p:cNvSpPr>
            <a:spLocks noGrp="1"/>
          </p:cNvSpPr>
          <p:nvPr>
            <p:ph sz="half" idx="1"/>
          </p:nvPr>
        </p:nvSpPr>
        <p:spPr>
          <a:xfrm>
            <a:off x="762000" y="2238375"/>
            <a:ext cx="6515100" cy="4435475"/>
          </a:xfrm>
        </p:spPr>
        <p:txBody>
          <a:bodyPr>
            <a:normAutofit/>
          </a:bodyPr>
          <a:lstStyle/>
          <a:p>
            <a:pPr marL="274320" indent="-274320" eaLnBrk="1" fontAlgn="auto" hangingPunct="1">
              <a:spcAft>
                <a:spcPts val="0"/>
              </a:spcAft>
              <a:buClr>
                <a:schemeClr val="accent1">
                  <a:lumMod val="75000"/>
                </a:schemeClr>
              </a:buClr>
              <a:buFont typeface="Wingdings 2"/>
              <a:buChar char=""/>
              <a:defRPr/>
            </a:pPr>
            <a:r>
              <a:rPr lang="en-US" sz="2800" dirty="0" smtClean="0">
                <a:latin typeface="Calibri" panose="020F0502020204030204" pitchFamily="34" charset="0"/>
                <a:ea typeface="Calibri"/>
                <a:cs typeface="Times New Roman"/>
              </a:rPr>
              <a:t>On January 2, 2003, OPC moved </a:t>
            </a:r>
            <a:r>
              <a:rPr lang="en-US" sz="2800" dirty="0">
                <a:latin typeface="Calibri" panose="020F0502020204030204" pitchFamily="34" charset="0"/>
                <a:ea typeface="Calibri"/>
                <a:cs typeface="Times New Roman"/>
              </a:rPr>
              <a:t>to </a:t>
            </a:r>
            <a:r>
              <a:rPr lang="en-US" sz="2800" dirty="0" smtClean="0">
                <a:latin typeface="Calibri" panose="020F0502020204030204" pitchFamily="34" charset="0"/>
                <a:ea typeface="Calibri"/>
                <a:cs typeface="Times New Roman"/>
              </a:rPr>
              <a:t>intervene.</a:t>
            </a:r>
          </a:p>
          <a:p>
            <a:pPr marL="0" indent="0" eaLnBrk="1" fontAlgn="auto" hangingPunct="1">
              <a:spcAft>
                <a:spcPts val="0"/>
              </a:spcAft>
              <a:buClr>
                <a:schemeClr val="accent1">
                  <a:lumMod val="75000"/>
                </a:schemeClr>
              </a:buClr>
              <a:buFont typeface="Wingdings 2"/>
              <a:buNone/>
              <a:defRPr/>
            </a:pPr>
            <a:endParaRPr lang="en-US" sz="2800" dirty="0" smtClean="0">
              <a:latin typeface="Calibri" panose="020F0502020204030204" pitchFamily="34" charset="0"/>
              <a:ea typeface="Calibri"/>
              <a:cs typeface="Times New Roman"/>
            </a:endParaRPr>
          </a:p>
          <a:p>
            <a:pPr marL="274320" indent="-274320" eaLnBrk="1" fontAlgn="auto" hangingPunct="1">
              <a:spcAft>
                <a:spcPts val="0"/>
              </a:spcAft>
              <a:buClr>
                <a:schemeClr val="accent1">
                  <a:lumMod val="75000"/>
                </a:schemeClr>
              </a:buClr>
              <a:buFont typeface="Wingdings 2"/>
              <a:buChar char=""/>
              <a:defRPr/>
            </a:pPr>
            <a:r>
              <a:rPr lang="en-US" sz="2800" dirty="0" smtClean="0">
                <a:latin typeface="Calibri" panose="020F0502020204030204" pitchFamily="34" charset="0"/>
                <a:ea typeface="Calibri"/>
                <a:cs typeface="Times New Roman"/>
              </a:rPr>
              <a:t>OPC requested </a:t>
            </a:r>
            <a:r>
              <a:rPr lang="en-US" sz="2800" dirty="0">
                <a:latin typeface="Calibri" panose="020F0502020204030204" pitchFamily="34" charset="0"/>
                <a:ea typeface="Calibri"/>
                <a:cs typeface="Times New Roman"/>
              </a:rPr>
              <a:t>a formal public </a:t>
            </a:r>
            <a:r>
              <a:rPr lang="en-US" sz="2800" dirty="0" smtClean="0">
                <a:latin typeface="Calibri" panose="020F0502020204030204" pitchFamily="34" charset="0"/>
                <a:ea typeface="Calibri"/>
                <a:cs typeface="Times New Roman"/>
              </a:rPr>
              <a:t>hearing.</a:t>
            </a:r>
          </a:p>
          <a:p>
            <a:pPr marL="274320" indent="-274320" eaLnBrk="1" fontAlgn="auto" hangingPunct="1">
              <a:spcAft>
                <a:spcPts val="0"/>
              </a:spcAft>
              <a:buClr>
                <a:schemeClr val="accent1">
                  <a:lumMod val="75000"/>
                </a:schemeClr>
              </a:buClr>
              <a:buFont typeface="Wingdings 2"/>
              <a:buChar char=""/>
              <a:defRPr/>
            </a:pPr>
            <a:endParaRPr lang="en-US" sz="2800" dirty="0">
              <a:latin typeface="Calibri" panose="020F0502020204030204" pitchFamily="34" charset="0"/>
              <a:cs typeface="Times New Roman"/>
            </a:endParaRPr>
          </a:p>
          <a:p>
            <a:pPr marL="274320" indent="-274320" eaLnBrk="1" fontAlgn="auto" hangingPunct="1">
              <a:spcAft>
                <a:spcPts val="0"/>
              </a:spcAft>
              <a:buClr>
                <a:schemeClr val="accent1">
                  <a:lumMod val="75000"/>
                </a:schemeClr>
              </a:buClr>
              <a:buFont typeface="Wingdings 2"/>
              <a:buChar char=""/>
              <a:defRPr/>
            </a:pPr>
            <a:r>
              <a:rPr lang="en-US" sz="2800" dirty="0" smtClean="0">
                <a:latin typeface="Calibri" panose="020F0502020204030204" pitchFamily="34" charset="0"/>
                <a:ea typeface="Calibri"/>
                <a:cs typeface="Times New Roman"/>
              </a:rPr>
              <a:t>PSC issued </a:t>
            </a:r>
            <a:r>
              <a:rPr lang="en-US" sz="2800" dirty="0">
                <a:latin typeface="Calibri" panose="020F0502020204030204" pitchFamily="34" charset="0"/>
                <a:ea typeface="Calibri"/>
                <a:cs typeface="Times New Roman"/>
              </a:rPr>
              <a:t>a notice scheduling two public </a:t>
            </a:r>
            <a:r>
              <a:rPr lang="en-US" sz="2800" dirty="0" smtClean="0">
                <a:latin typeface="Calibri" panose="020F0502020204030204" pitchFamily="34" charset="0"/>
                <a:ea typeface="Calibri"/>
                <a:cs typeface="Times New Roman"/>
              </a:rPr>
              <a:t>hearings. (January </a:t>
            </a:r>
            <a:r>
              <a:rPr lang="en-US" sz="2800" dirty="0">
                <a:latin typeface="Calibri" panose="020F0502020204030204" pitchFamily="34" charset="0"/>
                <a:ea typeface="Calibri"/>
                <a:cs typeface="Times New Roman"/>
              </a:rPr>
              <a:t>24, </a:t>
            </a:r>
            <a:r>
              <a:rPr lang="en-US" sz="2800" dirty="0" smtClean="0">
                <a:latin typeface="Calibri" panose="020F0502020204030204" pitchFamily="34" charset="0"/>
                <a:ea typeface="Calibri"/>
                <a:cs typeface="Times New Roman"/>
              </a:rPr>
              <a:t>2003)</a:t>
            </a:r>
            <a:endParaRPr lang="en-US" sz="2800" dirty="0">
              <a:latin typeface="Calibri" panose="020F0502020204030204" pitchFamily="34" charset="0"/>
              <a:ea typeface="Calibri"/>
              <a:cs typeface="Times New Roman"/>
            </a:endParaRPr>
          </a:p>
          <a:p>
            <a:pPr marL="0" indent="0" eaLnBrk="1" fontAlgn="auto" hangingPunct="1">
              <a:spcAft>
                <a:spcPts val="0"/>
              </a:spcAft>
              <a:buClr>
                <a:schemeClr val="accent3"/>
              </a:buClr>
              <a:buFont typeface="Wingdings 2"/>
              <a:buNone/>
              <a:defRPr/>
            </a:pPr>
            <a:endParaRPr lang="en-US" dirty="0"/>
          </a:p>
        </p:txBody>
      </p:sp>
      <p:sp>
        <p:nvSpPr>
          <p:cNvPr id="5" name="Slide Number Placeholder 4"/>
          <p:cNvSpPr>
            <a:spLocks noGrp="1"/>
          </p:cNvSpPr>
          <p:nvPr>
            <p:ph type="sldNum" sz="quarter" idx="12"/>
          </p:nvPr>
        </p:nvSpPr>
        <p:spPr/>
        <p:txBody>
          <a:bodyPr/>
          <a:lstStyle/>
          <a:p>
            <a:pPr>
              <a:defRPr/>
            </a:pPr>
            <a:fld id="{A2473C52-A6D9-4CFC-A103-3B6A3260CA36}" type="slidenum">
              <a:rPr lang="en-US"/>
              <a:pPr>
                <a:defRPr/>
              </a:pPr>
              <a:t>26</a:t>
            </a:fld>
            <a:endParaRPr lang="en-US"/>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eaLnBrk="1" fontAlgn="auto" hangingPunct="1">
              <a:spcAft>
                <a:spcPts val="0"/>
              </a:spcAft>
              <a:defRPr/>
            </a:pPr>
            <a:r>
              <a:rPr lang="en-US" dirty="0" smtClean="0">
                <a:solidFill>
                  <a:schemeClr val="accent2">
                    <a:lumMod val="75000"/>
                  </a:schemeClr>
                </a:solidFill>
              </a:rPr>
              <a:t>Public Hearings</a:t>
            </a:r>
            <a:endParaRPr lang="en-US" dirty="0">
              <a:solidFill>
                <a:schemeClr val="accent2">
                  <a:lumMod val="75000"/>
                </a:schemeClr>
              </a:solidFill>
            </a:endParaRPr>
          </a:p>
        </p:txBody>
      </p:sp>
      <p:sp>
        <p:nvSpPr>
          <p:cNvPr id="3" name="Content Placeholder 2"/>
          <p:cNvSpPr>
            <a:spLocks noGrp="1"/>
          </p:cNvSpPr>
          <p:nvPr>
            <p:ph idx="1"/>
          </p:nvPr>
        </p:nvSpPr>
        <p:spPr/>
        <p:txBody>
          <a:bodyPr>
            <a:normAutofit/>
          </a:bodyPr>
          <a:lstStyle/>
          <a:p>
            <a:pPr marL="0" indent="0" eaLnBrk="1" fontAlgn="auto" hangingPunct="1">
              <a:spcAft>
                <a:spcPts val="0"/>
              </a:spcAft>
              <a:buClr>
                <a:schemeClr val="accent3"/>
              </a:buClr>
              <a:buFont typeface="Wingdings 2"/>
              <a:buNone/>
              <a:defRPr/>
            </a:pPr>
            <a:endParaRPr lang="en-US" dirty="0">
              <a:latin typeface="+mj-lt"/>
              <a:ea typeface="Calibri"/>
              <a:cs typeface="Times New Roman" panose="02020603050405020304" pitchFamily="18" charset="0"/>
            </a:endParaRPr>
          </a:p>
          <a:p>
            <a:pPr marL="274320" indent="-274320" eaLnBrk="1" fontAlgn="auto" hangingPunct="1">
              <a:spcAft>
                <a:spcPts val="0"/>
              </a:spcAft>
              <a:buClr>
                <a:schemeClr val="accent3"/>
              </a:buClr>
              <a:buFont typeface="Wingdings 2"/>
              <a:buChar char=""/>
              <a:defRPr/>
            </a:pPr>
            <a:r>
              <a:rPr lang="en-US" dirty="0">
                <a:latin typeface="+mj-lt"/>
                <a:ea typeface="Calibri"/>
                <a:cs typeface="Times New Roman" panose="02020603050405020304" pitchFamily="18" charset="0"/>
              </a:rPr>
              <a:t>Over </a:t>
            </a:r>
            <a:r>
              <a:rPr lang="en-US" dirty="0" smtClean="0">
                <a:latin typeface="+mj-lt"/>
                <a:ea typeface="Calibri"/>
                <a:cs typeface="Times New Roman" panose="02020603050405020304" pitchFamily="18" charset="0"/>
              </a:rPr>
              <a:t>thirty-five (35) </a:t>
            </a:r>
            <a:r>
              <a:rPr lang="en-US" dirty="0">
                <a:latin typeface="+mj-lt"/>
                <a:ea typeface="Calibri"/>
                <a:cs typeface="Times New Roman" panose="02020603050405020304" pitchFamily="18" charset="0"/>
              </a:rPr>
              <a:t>members of the community spoke at the public </a:t>
            </a:r>
            <a:r>
              <a:rPr lang="en-US" dirty="0" smtClean="0">
                <a:latin typeface="+mj-lt"/>
                <a:ea typeface="Calibri"/>
                <a:cs typeface="Times New Roman" panose="02020603050405020304" pitchFamily="18" charset="0"/>
              </a:rPr>
              <a:t>hearings.</a:t>
            </a:r>
          </a:p>
          <a:p>
            <a:pPr marL="274320" indent="-274320" eaLnBrk="1" fontAlgn="auto" hangingPunct="1">
              <a:spcAft>
                <a:spcPts val="0"/>
              </a:spcAft>
              <a:buClr>
                <a:schemeClr val="accent3"/>
              </a:buClr>
              <a:buFont typeface="Wingdings 2"/>
              <a:buChar char=""/>
              <a:defRPr/>
            </a:pPr>
            <a:endParaRPr lang="en-US" dirty="0" smtClean="0">
              <a:latin typeface="+mj-lt"/>
              <a:ea typeface="Calibri"/>
              <a:cs typeface="Times New Roman" panose="02020603050405020304" pitchFamily="18" charset="0"/>
            </a:endParaRPr>
          </a:p>
          <a:p>
            <a:pPr marL="274320" indent="-274320" eaLnBrk="1" fontAlgn="auto" hangingPunct="1">
              <a:spcAft>
                <a:spcPts val="0"/>
              </a:spcAft>
              <a:buClr>
                <a:schemeClr val="accent3"/>
              </a:buClr>
              <a:buFont typeface="Wingdings 2"/>
              <a:buChar char=""/>
              <a:defRPr/>
            </a:pPr>
            <a:r>
              <a:rPr lang="en-US" dirty="0" smtClean="0">
                <a:latin typeface="+mj-lt"/>
                <a:ea typeface="Calibri"/>
                <a:cs typeface="Times New Roman" panose="02020603050405020304" pitchFamily="18" charset="0"/>
              </a:rPr>
              <a:t>All </a:t>
            </a:r>
            <a:r>
              <a:rPr lang="en-US" dirty="0">
                <a:latin typeface="+mj-lt"/>
                <a:ea typeface="Calibri"/>
                <a:cs typeface="Times New Roman" panose="02020603050405020304" pitchFamily="18" charset="0"/>
              </a:rPr>
              <a:t>opposed closing the center and eliminating the option to make cash payments at the main office </a:t>
            </a:r>
            <a:r>
              <a:rPr lang="en-US" dirty="0" smtClean="0">
                <a:latin typeface="+mj-lt"/>
                <a:ea typeface="Calibri"/>
                <a:cs typeface="Times New Roman" panose="02020603050405020304" pitchFamily="18" charset="0"/>
              </a:rPr>
              <a:t>location.</a:t>
            </a:r>
          </a:p>
          <a:p>
            <a:pPr marL="274320" indent="-274320" eaLnBrk="1" fontAlgn="auto" hangingPunct="1">
              <a:spcAft>
                <a:spcPts val="0"/>
              </a:spcAft>
              <a:buClr>
                <a:schemeClr val="accent3"/>
              </a:buClr>
              <a:buFont typeface="Wingdings 2"/>
              <a:buChar char=""/>
              <a:defRPr/>
            </a:pPr>
            <a:endParaRPr lang="en-US" dirty="0" smtClean="0">
              <a:latin typeface="+mj-lt"/>
              <a:ea typeface="Calibri"/>
              <a:cs typeface="Times New Roman" panose="02020603050405020304" pitchFamily="18" charset="0"/>
            </a:endParaRPr>
          </a:p>
          <a:p>
            <a:pPr marL="274320" indent="-274320" eaLnBrk="1" fontAlgn="auto" hangingPunct="1">
              <a:spcAft>
                <a:spcPts val="0"/>
              </a:spcAft>
              <a:buClr>
                <a:schemeClr val="accent3"/>
              </a:buClr>
              <a:buFont typeface="Wingdings 2"/>
              <a:buChar char=""/>
              <a:defRPr/>
            </a:pPr>
            <a:r>
              <a:rPr lang="en-US" dirty="0" smtClean="0">
                <a:latin typeface="+mj-lt"/>
                <a:cs typeface="Times New Roman" panose="02020603050405020304" pitchFamily="18" charset="0"/>
              </a:rPr>
              <a:t>WGL objected but attended as observers.</a:t>
            </a:r>
            <a:endParaRPr lang="en-US" dirty="0">
              <a:latin typeface="+mj-lt"/>
              <a:cs typeface="Times New Roman" panose="02020603050405020304" pitchFamily="18" charset="0"/>
            </a:endParaRPr>
          </a:p>
        </p:txBody>
      </p:sp>
      <p:sp>
        <p:nvSpPr>
          <p:cNvPr id="5" name="Slide Number Placeholder 4"/>
          <p:cNvSpPr>
            <a:spLocks noGrp="1"/>
          </p:cNvSpPr>
          <p:nvPr>
            <p:ph type="sldNum" sz="quarter" idx="12"/>
          </p:nvPr>
        </p:nvSpPr>
        <p:spPr/>
        <p:txBody>
          <a:bodyPr/>
          <a:lstStyle/>
          <a:p>
            <a:pPr>
              <a:defRPr/>
            </a:pPr>
            <a:fld id="{B88CB0C5-F6DE-4E25-9E52-52E7CA4F3020}" type="slidenum">
              <a:rPr lang="en-US"/>
              <a:pPr>
                <a:defRPr/>
              </a:pPr>
              <a:t>27</a:t>
            </a:fld>
            <a:endParaRPr lang="en-US"/>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838200"/>
            <a:ext cx="8229600" cy="1143000"/>
          </a:xfrm>
        </p:spPr>
        <p:txBody>
          <a:bodyPr>
            <a:normAutofit fontScale="90000"/>
          </a:bodyPr>
          <a:lstStyle/>
          <a:p>
            <a:pPr algn="ctr" eaLnBrk="1" fontAlgn="auto" hangingPunct="1">
              <a:spcAft>
                <a:spcPts val="0"/>
              </a:spcAft>
              <a:defRPr/>
            </a:pPr>
            <a:r>
              <a:rPr lang="en-US" dirty="0" smtClean="0">
                <a:solidFill>
                  <a:schemeClr val="accent2">
                    <a:lumMod val="75000"/>
                  </a:schemeClr>
                </a:solidFill>
              </a:rPr>
              <a:t>Commission’s Findings and Conclusions</a:t>
            </a:r>
            <a:endParaRPr lang="en-US" dirty="0">
              <a:solidFill>
                <a:schemeClr val="accent2">
                  <a:lumMod val="75000"/>
                </a:schemeClr>
              </a:solidFill>
            </a:endParaRPr>
          </a:p>
        </p:txBody>
      </p:sp>
      <p:sp>
        <p:nvSpPr>
          <p:cNvPr id="3" name="Content Placeholder 2"/>
          <p:cNvSpPr>
            <a:spLocks noGrp="1"/>
          </p:cNvSpPr>
          <p:nvPr>
            <p:ph idx="1"/>
          </p:nvPr>
        </p:nvSpPr>
        <p:spPr/>
        <p:txBody>
          <a:bodyPr>
            <a:normAutofit/>
          </a:bodyPr>
          <a:lstStyle/>
          <a:p>
            <a:pPr marL="274320" indent="-274320" eaLnBrk="1" fontAlgn="auto" hangingPunct="1">
              <a:spcAft>
                <a:spcPts val="0"/>
              </a:spcAft>
              <a:buClr>
                <a:schemeClr val="accent3"/>
              </a:buClr>
              <a:buFont typeface="Wingdings 2"/>
              <a:buChar char=""/>
              <a:defRPr/>
            </a:pPr>
            <a:r>
              <a:rPr lang="en-US" dirty="0">
                <a:latin typeface="+mj-lt"/>
              </a:rPr>
              <a:t>E</a:t>
            </a:r>
            <a:r>
              <a:rPr lang="en-US" dirty="0" smtClean="0">
                <a:latin typeface="+mj-lt"/>
              </a:rPr>
              <a:t>vidence </a:t>
            </a:r>
            <a:r>
              <a:rPr lang="en-US" dirty="0">
                <a:latin typeface="+mj-lt"/>
              </a:rPr>
              <a:t>presented during the public </a:t>
            </a:r>
            <a:r>
              <a:rPr lang="en-US" dirty="0" smtClean="0">
                <a:latin typeface="+mj-lt"/>
              </a:rPr>
              <a:t>hearings used in determination</a:t>
            </a:r>
          </a:p>
          <a:p>
            <a:pPr marL="0" indent="0" eaLnBrk="1" fontAlgn="auto" hangingPunct="1">
              <a:spcAft>
                <a:spcPts val="0"/>
              </a:spcAft>
              <a:buClr>
                <a:schemeClr val="accent3"/>
              </a:buClr>
              <a:buFont typeface="Wingdings 2"/>
              <a:buNone/>
              <a:defRPr/>
            </a:pPr>
            <a:endParaRPr lang="en-US" dirty="0" smtClean="0">
              <a:latin typeface="+mj-lt"/>
            </a:endParaRPr>
          </a:p>
          <a:p>
            <a:pPr marL="274320" indent="-274320" eaLnBrk="1" fontAlgn="auto" hangingPunct="1">
              <a:spcAft>
                <a:spcPts val="0"/>
              </a:spcAft>
              <a:buClr>
                <a:schemeClr val="accent3"/>
              </a:buClr>
              <a:buFont typeface="Wingdings 2"/>
              <a:buChar char=""/>
              <a:defRPr/>
            </a:pPr>
            <a:r>
              <a:rPr lang="en-US" dirty="0" smtClean="0">
                <a:latin typeface="+mj-lt"/>
              </a:rPr>
              <a:t>“[failure </a:t>
            </a:r>
            <a:r>
              <a:rPr lang="en-US" dirty="0">
                <a:latin typeface="+mj-lt"/>
              </a:rPr>
              <a:t>of WGL to provide alternative payment options that allow customers to be informed of the status of their accounts is wholly </a:t>
            </a:r>
            <a:r>
              <a:rPr lang="en-US" dirty="0" smtClean="0">
                <a:latin typeface="+mj-lt"/>
              </a:rPr>
              <a:t>inadequate”</a:t>
            </a:r>
          </a:p>
          <a:p>
            <a:pPr marL="0" indent="0" eaLnBrk="1" fontAlgn="auto" hangingPunct="1">
              <a:spcAft>
                <a:spcPts val="0"/>
              </a:spcAft>
              <a:buClr>
                <a:schemeClr val="accent3"/>
              </a:buClr>
              <a:buFont typeface="Wingdings 2"/>
              <a:buNone/>
              <a:defRPr/>
            </a:pPr>
            <a:endParaRPr lang="en-US" dirty="0" smtClean="0">
              <a:latin typeface="+mj-lt"/>
            </a:endParaRPr>
          </a:p>
          <a:p>
            <a:pPr marL="274320" indent="-274320" eaLnBrk="1" fontAlgn="auto" hangingPunct="1">
              <a:spcAft>
                <a:spcPts val="0"/>
              </a:spcAft>
              <a:buClr>
                <a:schemeClr val="accent3"/>
              </a:buClr>
              <a:buFont typeface="Wingdings 2"/>
              <a:buChar char=""/>
              <a:defRPr/>
            </a:pPr>
            <a:r>
              <a:rPr lang="en-US" dirty="0" smtClean="0">
                <a:latin typeface="+mj-lt"/>
              </a:rPr>
              <a:t> PSC denied WGL's </a:t>
            </a:r>
            <a:r>
              <a:rPr lang="en-US" dirty="0">
                <a:latin typeface="+mj-lt"/>
              </a:rPr>
              <a:t>proposal to close the Anacostia </a:t>
            </a:r>
            <a:r>
              <a:rPr lang="en-US" dirty="0" smtClean="0">
                <a:latin typeface="+mj-lt"/>
              </a:rPr>
              <a:t>Customer Service Center.</a:t>
            </a:r>
            <a:r>
              <a:rPr lang="en-US" dirty="0">
                <a:latin typeface="+mj-lt"/>
              </a:rPr>
              <a:t>  </a:t>
            </a:r>
          </a:p>
        </p:txBody>
      </p:sp>
      <p:sp>
        <p:nvSpPr>
          <p:cNvPr id="5" name="Slide Number Placeholder 4"/>
          <p:cNvSpPr>
            <a:spLocks noGrp="1"/>
          </p:cNvSpPr>
          <p:nvPr>
            <p:ph type="sldNum" sz="quarter" idx="12"/>
          </p:nvPr>
        </p:nvSpPr>
        <p:spPr/>
        <p:txBody>
          <a:bodyPr/>
          <a:lstStyle/>
          <a:p>
            <a:pPr>
              <a:defRPr/>
            </a:pPr>
            <a:fld id="{584ADF83-698F-4CEC-83DB-DF9F13C448B7}" type="slidenum">
              <a:rPr lang="en-US"/>
              <a:pPr>
                <a:defRPr/>
              </a:pPr>
              <a:t>28</a:t>
            </a:fld>
            <a:endParaRPr lang="en-US"/>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304800"/>
            <a:ext cx="7772400" cy="2438400"/>
          </a:xfrm>
          <a:extLst/>
        </p:spPr>
        <p:txBody>
          <a:bodyPr/>
          <a:lstStyle/>
          <a:p>
            <a:pPr algn="ctr" eaLnBrk="1" fontAlgn="auto" hangingPunct="1">
              <a:spcAft>
                <a:spcPts val="0"/>
              </a:spcAft>
              <a:defRPr/>
            </a:pPr>
            <a:r>
              <a:rPr sz="4400" smtClean="0">
                <a:ln>
                  <a:noFill/>
                </a:ln>
                <a:solidFill>
                  <a:schemeClr val="accent3">
                    <a:tint val="90000"/>
                    <a:satMod val="120000"/>
                  </a:schemeClr>
                </a:solidFill>
              </a:rPr>
              <a:t>Innovative Community Based Outdoor Public Payphone Complaint Program</a:t>
            </a:r>
            <a:endParaRPr sz="4400">
              <a:ln>
                <a:noFill/>
              </a:ln>
              <a:solidFill>
                <a:schemeClr val="accent3">
                  <a:tint val="90000"/>
                  <a:satMod val="120000"/>
                </a:schemeClr>
              </a:solidFill>
            </a:endParaRPr>
          </a:p>
        </p:txBody>
      </p:sp>
      <p:pic>
        <p:nvPicPr>
          <p:cNvPr id="3074" name="Picture 2"/>
          <p:cNvPicPr>
            <a:picLocks noChangeAspect="1" noChangeArrowheads="1"/>
          </p:cNvPicPr>
          <p:nvPr/>
        </p:nvPicPr>
        <p:blipFill>
          <a:blip r:embed="rId3"/>
          <a:srcRect/>
          <a:stretch>
            <a:fillRect/>
          </a:stretch>
        </p:blipFill>
        <p:spPr bwMode="auto">
          <a:xfrm>
            <a:off x="3352800" y="2971800"/>
            <a:ext cx="2438400" cy="3562350"/>
          </a:xfrm>
          <a:prstGeom prst="rect">
            <a:avLst/>
          </a:prstGeom>
          <a:ln w="127000" cap="sq">
            <a:solidFill>
              <a:srgbClr val="000000"/>
            </a:solidFill>
            <a:miter lim="800000"/>
          </a:ln>
          <a:effectLst>
            <a:outerShdw blurRad="57150" dist="50800" dir="2700000" algn="tl" rotWithShape="0">
              <a:srgbClr val="000000">
                <a:alpha val="40000"/>
              </a:srgbClr>
            </a:outerShdw>
          </a:effectLst>
          <a:extLst/>
        </p:spPr>
      </p:pic>
      <p:sp>
        <p:nvSpPr>
          <p:cNvPr id="4" name="Slide Number Placeholder 3"/>
          <p:cNvSpPr>
            <a:spLocks noGrp="1"/>
          </p:cNvSpPr>
          <p:nvPr>
            <p:ph type="sldNum" sz="quarter" idx="12"/>
          </p:nvPr>
        </p:nvSpPr>
        <p:spPr/>
        <p:txBody>
          <a:bodyPr/>
          <a:lstStyle/>
          <a:p>
            <a:pPr>
              <a:defRPr/>
            </a:pPr>
            <a:fld id="{2149DB4F-C6A4-46E0-A9C2-12F765785F79}" type="slidenum">
              <a:rPr lang="en-US"/>
              <a:pPr>
                <a:defRPr/>
              </a:pPr>
              <a:t>29</a:t>
            </a:fld>
            <a:endParaRPr lang="en-US"/>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p:txBody>
          <a:bodyPr/>
          <a:lstStyle/>
          <a:p>
            <a:pPr algn="ctr" eaLnBrk="1" hangingPunct="1"/>
            <a:r>
              <a:rPr lang="en-US" sz="3600" smtClean="0"/>
              <a:t>Contribution of Public Input to Energy Conservation Policy</a:t>
            </a:r>
          </a:p>
        </p:txBody>
      </p:sp>
      <p:sp>
        <p:nvSpPr>
          <p:cNvPr id="3" name="Content Placeholder 2"/>
          <p:cNvSpPr>
            <a:spLocks noGrp="1"/>
          </p:cNvSpPr>
          <p:nvPr>
            <p:ph idx="1"/>
          </p:nvPr>
        </p:nvSpPr>
        <p:spPr/>
        <p:txBody>
          <a:bodyPr>
            <a:normAutofit fontScale="85000" lnSpcReduction="10000"/>
          </a:bodyPr>
          <a:lstStyle/>
          <a:p>
            <a:pPr marL="274320" indent="-274320" algn="just" eaLnBrk="1" fontAlgn="auto" hangingPunct="1">
              <a:spcAft>
                <a:spcPts val="0"/>
              </a:spcAft>
              <a:buClr>
                <a:schemeClr val="accent3"/>
              </a:buClr>
              <a:buFont typeface="Wingdings 2"/>
              <a:buChar char=""/>
              <a:defRPr/>
            </a:pPr>
            <a:r>
              <a:rPr lang="en-US" dirty="0" smtClean="0"/>
              <a:t>“In developing our pro-conservation philosophy, the Commission has relied upon leading community activists from the D.C. </a:t>
            </a:r>
            <a:r>
              <a:rPr lang="en-US" smtClean="0"/>
              <a:t>Consumers Utility </a:t>
            </a:r>
            <a:r>
              <a:rPr lang="en-US" dirty="0" smtClean="0"/>
              <a:t>Board, ANCs, American Association of Retired Persons, Gray Panthers, Americans for Democratic Action, and numerous other civic and community organizations.  As an agency concerned about the community, the Commission will continue to incorporate the ideas of the citizens of the District of Columbia.  Community voices for conservation have been strong, untied, and on-key.  With the help of the community, PEPCO, WG, the Office of the People’s Counsel (“OPC”) and Commission Staff, I am confident that 1992 will be a significant year for energy conservation achievement.” </a:t>
            </a:r>
          </a:p>
          <a:p>
            <a:pPr marL="274320" indent="-274320" eaLnBrk="1" fontAlgn="auto" hangingPunct="1">
              <a:spcAft>
                <a:spcPts val="0"/>
              </a:spcAft>
              <a:buClr>
                <a:schemeClr val="accent3"/>
              </a:buClr>
              <a:buFont typeface="Wingdings 2"/>
              <a:buChar char=""/>
              <a:defRPr/>
            </a:pPr>
            <a:r>
              <a:rPr lang="en-US" sz="2100" dirty="0" smtClean="0"/>
              <a:t>Source: Quote from Commissioner Edward M. Meyers in the Commission’s 1991 Annual Report., page 7.</a:t>
            </a:r>
          </a:p>
          <a:p>
            <a:pPr marL="274320" indent="-274320" eaLnBrk="1" fontAlgn="auto" hangingPunct="1">
              <a:spcAft>
                <a:spcPts val="0"/>
              </a:spcAft>
              <a:buClr>
                <a:schemeClr val="accent3"/>
              </a:buClr>
              <a:buFont typeface="Wingdings 2"/>
              <a:buChar char=""/>
              <a:defRPr/>
            </a:pPr>
            <a:endParaRPr lang="en-US" dirty="0"/>
          </a:p>
        </p:txBody>
      </p:sp>
      <p:sp>
        <p:nvSpPr>
          <p:cNvPr id="5" name="Slide Number Placeholder 4"/>
          <p:cNvSpPr>
            <a:spLocks noGrp="1"/>
          </p:cNvSpPr>
          <p:nvPr>
            <p:ph type="sldNum" sz="quarter" idx="12"/>
          </p:nvPr>
        </p:nvSpPr>
        <p:spPr/>
        <p:txBody>
          <a:bodyPr/>
          <a:lstStyle/>
          <a:p>
            <a:pPr>
              <a:defRPr/>
            </a:pPr>
            <a:fld id="{F237C4FA-79EC-476A-B041-5F3069199A34}" type="slidenum">
              <a:rPr lang="en-US"/>
              <a:pPr>
                <a:defRPr/>
              </a:pPr>
              <a:t>3</a:t>
            </a:fld>
            <a:endParaRPr lang="en-US"/>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533400"/>
            <a:ext cx="8229600" cy="1143000"/>
          </a:xfrm>
        </p:spPr>
        <p:txBody>
          <a:bodyPr anchor="ctr">
            <a:noAutofit/>
          </a:bodyPr>
          <a:lstStyle/>
          <a:p>
            <a:pPr algn="ctr" eaLnBrk="1" fontAlgn="auto" hangingPunct="1">
              <a:spcAft>
                <a:spcPts val="0"/>
              </a:spcAft>
              <a:defRPr/>
            </a:pPr>
            <a:r>
              <a:rPr lang="en-US" sz="3200" dirty="0" smtClean="0">
                <a:solidFill>
                  <a:schemeClr val="accent2">
                    <a:lumMod val="75000"/>
                  </a:schemeClr>
                </a:solidFill>
              </a:rPr>
              <a:t/>
            </a:r>
            <a:br>
              <a:rPr lang="en-US" sz="3200" dirty="0" smtClean="0">
                <a:solidFill>
                  <a:schemeClr val="accent2">
                    <a:lumMod val="75000"/>
                  </a:schemeClr>
                </a:solidFill>
              </a:rPr>
            </a:br>
            <a:r>
              <a:rPr lang="en-US" sz="4800" dirty="0" smtClean="0">
                <a:solidFill>
                  <a:schemeClr val="accent2">
                    <a:lumMod val="75000"/>
                  </a:schemeClr>
                </a:solidFill>
              </a:rPr>
              <a:t>Background</a:t>
            </a:r>
            <a:br>
              <a:rPr lang="en-US" sz="4800" dirty="0" smtClean="0">
                <a:solidFill>
                  <a:schemeClr val="accent2">
                    <a:lumMod val="75000"/>
                  </a:schemeClr>
                </a:solidFill>
              </a:rPr>
            </a:br>
            <a:endParaRPr lang="en-US" sz="4800" dirty="0">
              <a:solidFill>
                <a:schemeClr val="accent2">
                  <a:lumMod val="75000"/>
                </a:schemeClr>
              </a:solidFill>
            </a:endParaRPr>
          </a:p>
        </p:txBody>
      </p:sp>
      <p:sp>
        <p:nvSpPr>
          <p:cNvPr id="5" name="Slide Number Placeholder 4"/>
          <p:cNvSpPr>
            <a:spLocks noGrp="1"/>
          </p:cNvSpPr>
          <p:nvPr>
            <p:ph type="sldNum" sz="quarter" idx="12"/>
          </p:nvPr>
        </p:nvSpPr>
        <p:spPr/>
        <p:txBody>
          <a:bodyPr/>
          <a:lstStyle/>
          <a:p>
            <a:pPr>
              <a:defRPr/>
            </a:pPr>
            <a:fld id="{D1C3CC10-86C2-42CF-A0BC-116E94A9CA39}" type="slidenum">
              <a:rPr lang="en-US"/>
              <a:pPr>
                <a:defRPr/>
              </a:pPr>
              <a:t>30</a:t>
            </a:fld>
            <a:endParaRPr lang="en-US"/>
          </a:p>
        </p:txBody>
      </p:sp>
      <p:sp>
        <p:nvSpPr>
          <p:cNvPr id="4" name="Content Placeholder 3"/>
          <p:cNvSpPr>
            <a:spLocks noGrp="1"/>
          </p:cNvSpPr>
          <p:nvPr>
            <p:ph sz="half" idx="1"/>
          </p:nvPr>
        </p:nvSpPr>
        <p:spPr>
          <a:xfrm>
            <a:off x="533400" y="1524000"/>
            <a:ext cx="8001000" cy="4800600"/>
          </a:xfrm>
        </p:spPr>
        <p:txBody>
          <a:bodyPr/>
          <a:lstStyle/>
          <a:p>
            <a:pPr eaLnBrk="1" hangingPunct="1">
              <a:buFont typeface="Arial" pitchFamily="34" charset="0"/>
              <a:buChar char="•"/>
              <a:defRPr/>
            </a:pPr>
            <a:r>
              <a:rPr lang="en-US" sz="2400" dirty="0" smtClean="0">
                <a:latin typeface="+mj-lt"/>
              </a:rPr>
              <a:t>In June, 1984, the FCC  allowed the introduction of competition in the payphone industry.</a:t>
            </a:r>
          </a:p>
          <a:p>
            <a:pPr eaLnBrk="1" hangingPunct="1">
              <a:buFont typeface="Arial" pitchFamily="34" charset="0"/>
              <a:buChar char="•"/>
              <a:defRPr/>
            </a:pPr>
            <a:r>
              <a:rPr lang="en-US" sz="2400" dirty="0" smtClean="0">
                <a:latin typeface="+mj-lt"/>
              </a:rPr>
              <a:t>On August 13, 1984, the PSC opened F.C. No. 829, which initiated a proceeding to establish rules for Customer-Owned Coin Operated Telephones (COCOTs).</a:t>
            </a:r>
          </a:p>
          <a:p>
            <a:pPr eaLnBrk="1" hangingPunct="1">
              <a:buFont typeface="Arial" pitchFamily="34" charset="0"/>
              <a:buChar char="•"/>
              <a:defRPr/>
            </a:pPr>
            <a:r>
              <a:rPr lang="en-US" sz="2400" dirty="0" smtClean="0">
                <a:latin typeface="+mj-lt"/>
              </a:rPr>
              <a:t>On January 30, 1986, the PSC established COCOT rules on the basis that COCOTs were in the public interest because they increase the availability of telephone service and improve the quality of service by introducing new telephone devices.</a:t>
            </a:r>
          </a:p>
          <a:p>
            <a:pPr eaLnBrk="1" hangingPunct="1">
              <a:buFont typeface="Arial" pitchFamily="34" charset="0"/>
              <a:buChar char="•"/>
              <a:defRPr/>
            </a:pPr>
            <a:r>
              <a:rPr lang="en-US" sz="2400" dirty="0" smtClean="0">
                <a:latin typeface="+mj-lt"/>
              </a:rPr>
              <a:t>Many COCOTs were placed in residential neighborhoods that previously had no outdoor payphones.</a:t>
            </a:r>
          </a:p>
          <a:p>
            <a:pPr eaLnBrk="1" hangingPunct="1">
              <a:buFont typeface="Arial" pitchFamily="34" charset="0"/>
              <a:buChar char="•"/>
              <a:defRPr/>
            </a:pPr>
            <a:endParaRPr lang="en-US" dirty="0">
              <a:latin typeface="+mj-lt"/>
            </a:endParaRP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normAutofit/>
          </a:bodyPr>
          <a:lstStyle/>
          <a:p>
            <a:pPr algn="ctr" eaLnBrk="1" fontAlgn="auto" hangingPunct="1">
              <a:spcAft>
                <a:spcPts val="0"/>
              </a:spcAft>
              <a:defRPr/>
            </a:pPr>
            <a:r>
              <a:rPr lang="en-US" dirty="0" smtClean="0">
                <a:solidFill>
                  <a:schemeClr val="accent2">
                    <a:lumMod val="75000"/>
                  </a:schemeClr>
                </a:solidFill>
              </a:rPr>
              <a:t>OPC Petition</a:t>
            </a:r>
            <a:endParaRPr lang="en-US" dirty="0">
              <a:solidFill>
                <a:schemeClr val="accent2">
                  <a:lumMod val="75000"/>
                </a:schemeClr>
              </a:solidFill>
            </a:endParaRPr>
          </a:p>
        </p:txBody>
      </p:sp>
      <p:sp>
        <p:nvSpPr>
          <p:cNvPr id="3" name="Content Placeholder 2"/>
          <p:cNvSpPr>
            <a:spLocks noGrp="1"/>
          </p:cNvSpPr>
          <p:nvPr>
            <p:ph idx="1"/>
          </p:nvPr>
        </p:nvSpPr>
        <p:spPr>
          <a:xfrm>
            <a:off x="457200" y="1981200"/>
            <a:ext cx="8229600" cy="4389438"/>
          </a:xfrm>
        </p:spPr>
        <p:txBody>
          <a:bodyPr>
            <a:normAutofit lnSpcReduction="10000"/>
          </a:bodyPr>
          <a:lstStyle/>
          <a:p>
            <a:pPr marL="274320" indent="-274320" eaLnBrk="1" fontAlgn="auto" hangingPunct="1">
              <a:spcAft>
                <a:spcPts val="0"/>
              </a:spcAft>
              <a:buClr>
                <a:schemeClr val="accent1"/>
              </a:buClr>
              <a:buFont typeface="Wingdings 2"/>
              <a:buChar char=""/>
              <a:defRPr/>
            </a:pPr>
            <a:r>
              <a:rPr lang="en-US" sz="2800" dirty="0" smtClean="0">
                <a:latin typeface="+mj-lt"/>
              </a:rPr>
              <a:t>On June 20,1991, OPC filed a petition for investigation re whether COCOTs are being used in a way that deprives the community of safe, adequate, and reliable telephone service.</a:t>
            </a:r>
          </a:p>
          <a:p>
            <a:pPr marL="274320" indent="-274320" eaLnBrk="1" fontAlgn="auto" hangingPunct="1">
              <a:spcAft>
                <a:spcPts val="0"/>
              </a:spcAft>
              <a:buClr>
                <a:schemeClr val="accent1"/>
              </a:buClr>
              <a:buFont typeface="Wingdings 2"/>
              <a:buChar char=""/>
              <a:defRPr/>
            </a:pPr>
            <a:r>
              <a:rPr lang="en-US" sz="2800" dirty="0" smtClean="0">
                <a:latin typeface="+mj-lt"/>
              </a:rPr>
              <a:t>The Consumer Utility Board (CUB) filed a supporting letter to the OPC Petition</a:t>
            </a:r>
          </a:p>
          <a:p>
            <a:pPr marL="274320" indent="-274320" eaLnBrk="1" fontAlgn="auto" hangingPunct="1">
              <a:spcAft>
                <a:spcPts val="0"/>
              </a:spcAft>
              <a:buClr>
                <a:schemeClr val="accent1"/>
              </a:buClr>
              <a:buFont typeface="Wingdings 2"/>
              <a:buChar char=""/>
              <a:defRPr/>
            </a:pPr>
            <a:r>
              <a:rPr lang="en-US" sz="2800" dirty="0" smtClean="0">
                <a:latin typeface="+mj-lt"/>
              </a:rPr>
              <a:t>The complaint alleged drug </a:t>
            </a:r>
            <a:r>
              <a:rPr lang="en-US" sz="2800" dirty="0">
                <a:latin typeface="+mj-lt"/>
              </a:rPr>
              <a:t>dealing, public drinking, loitering, littering and other forms of disorderly or undesirable </a:t>
            </a:r>
            <a:r>
              <a:rPr lang="en-US" sz="2800" dirty="0" smtClean="0">
                <a:latin typeface="+mj-lt"/>
              </a:rPr>
              <a:t>conduct that encouraged </a:t>
            </a:r>
            <a:r>
              <a:rPr lang="en-US" sz="2800" dirty="0">
                <a:latin typeface="+mj-lt"/>
              </a:rPr>
              <a:t>and contributed to </a:t>
            </a:r>
            <a:r>
              <a:rPr lang="en-US" sz="2800" dirty="0" smtClean="0">
                <a:latin typeface="+mj-lt"/>
              </a:rPr>
              <a:t>unwelcome </a:t>
            </a:r>
            <a:r>
              <a:rPr lang="en-US" sz="2800" dirty="0">
                <a:latin typeface="+mj-lt"/>
              </a:rPr>
              <a:t>street </a:t>
            </a:r>
            <a:r>
              <a:rPr lang="en-US" sz="2800" dirty="0" smtClean="0">
                <a:latin typeface="+mj-lt"/>
              </a:rPr>
              <a:t>activity. </a:t>
            </a:r>
            <a:endParaRPr lang="en-US" sz="2800" dirty="0">
              <a:latin typeface="+mj-lt"/>
            </a:endParaRPr>
          </a:p>
          <a:p>
            <a:pPr marL="274320" indent="-274320" eaLnBrk="1" fontAlgn="auto" hangingPunct="1">
              <a:spcAft>
                <a:spcPts val="0"/>
              </a:spcAft>
              <a:buClr>
                <a:schemeClr val="accent1"/>
              </a:buClr>
              <a:buFont typeface="Wingdings 2"/>
              <a:buChar char=""/>
              <a:defRPr/>
            </a:pPr>
            <a:endParaRPr lang="en-US" sz="2800" dirty="0" smtClean="0">
              <a:latin typeface="+mj-lt"/>
            </a:endParaRPr>
          </a:p>
          <a:p>
            <a:pPr marL="274320" indent="-274320" eaLnBrk="1" fontAlgn="auto" hangingPunct="1">
              <a:spcAft>
                <a:spcPts val="0"/>
              </a:spcAft>
              <a:buClr>
                <a:schemeClr val="accent1"/>
              </a:buClr>
              <a:buFont typeface="Wingdings 2"/>
              <a:buChar char=""/>
              <a:defRPr/>
            </a:pPr>
            <a:endParaRPr lang="en-US" sz="2400" dirty="0" smtClean="0">
              <a:latin typeface="+mj-lt"/>
            </a:endParaRPr>
          </a:p>
        </p:txBody>
      </p:sp>
      <p:sp>
        <p:nvSpPr>
          <p:cNvPr id="5" name="Slide Number Placeholder 4"/>
          <p:cNvSpPr>
            <a:spLocks noGrp="1"/>
          </p:cNvSpPr>
          <p:nvPr>
            <p:ph type="sldNum" sz="quarter" idx="12"/>
          </p:nvPr>
        </p:nvSpPr>
        <p:spPr/>
        <p:txBody>
          <a:bodyPr/>
          <a:lstStyle/>
          <a:p>
            <a:pPr>
              <a:defRPr/>
            </a:pPr>
            <a:fld id="{93428898-D55A-489D-8D57-78D5853F2C6B}" type="slidenum">
              <a:rPr lang="en-US"/>
              <a:pPr>
                <a:defRPr/>
              </a:pPr>
              <a:t>31</a:t>
            </a:fld>
            <a:endParaRPr lang="en-US"/>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le 1"/>
          <p:cNvSpPr>
            <a:spLocks noGrp="1"/>
          </p:cNvSpPr>
          <p:nvPr>
            <p:ph type="title"/>
          </p:nvPr>
        </p:nvSpPr>
        <p:spPr/>
        <p:txBody>
          <a:bodyPr anchor="ctr"/>
          <a:lstStyle/>
          <a:p>
            <a:pPr algn="ctr" eaLnBrk="1" hangingPunct="1"/>
            <a:r>
              <a:rPr lang="en-US" smtClean="0"/>
              <a:t>Tour of Payphone Sites</a:t>
            </a:r>
          </a:p>
        </p:txBody>
      </p:sp>
      <p:sp>
        <p:nvSpPr>
          <p:cNvPr id="36867" name="Content Placeholder 2"/>
          <p:cNvSpPr>
            <a:spLocks noGrp="1"/>
          </p:cNvSpPr>
          <p:nvPr>
            <p:ph idx="1"/>
          </p:nvPr>
        </p:nvSpPr>
        <p:spPr/>
        <p:txBody>
          <a:bodyPr/>
          <a:lstStyle/>
          <a:p>
            <a:pPr eaLnBrk="1" hangingPunct="1"/>
            <a:r>
              <a:rPr lang="en-US" sz="2400" dirty="0" smtClean="0"/>
              <a:t>Betty Noel, People’s Counsel;</a:t>
            </a:r>
          </a:p>
          <a:p>
            <a:pPr eaLnBrk="1" hangingPunct="1"/>
            <a:r>
              <a:rPr lang="en-US" sz="2400" dirty="0" smtClean="0"/>
              <a:t>Daniel Wedderburn, President of CUB;</a:t>
            </a:r>
          </a:p>
          <a:p>
            <a:pPr eaLnBrk="1" hangingPunct="1"/>
            <a:r>
              <a:rPr lang="en-US" sz="2400" dirty="0" smtClean="0"/>
              <a:t>Howard Davenport, PSC  Chairman; and</a:t>
            </a:r>
          </a:p>
          <a:p>
            <a:pPr eaLnBrk="1" hangingPunct="1"/>
            <a:r>
              <a:rPr lang="en-US" sz="2400" dirty="0" smtClean="0"/>
              <a:t>Edward M. Meyers, PSC Commissioner  toured several payphone sites.</a:t>
            </a:r>
          </a:p>
        </p:txBody>
      </p:sp>
      <p:sp>
        <p:nvSpPr>
          <p:cNvPr id="4" name="Footer Placeholder 3"/>
          <p:cNvSpPr>
            <a:spLocks noGrp="1"/>
          </p:cNvSpPr>
          <p:nvPr>
            <p:ph type="ftr" sz="quarter" idx="11"/>
          </p:nvPr>
        </p:nvSpPr>
        <p:spPr>
          <a:xfrm>
            <a:off x="2667000" y="6477000"/>
            <a:ext cx="3048000" cy="244475"/>
          </a:xfrm>
        </p:spPr>
        <p:txBody>
          <a:bodyPr/>
          <a:lstStyle/>
          <a:p>
            <a:pPr>
              <a:defRPr/>
            </a:pPr>
            <a:endParaRPr lang="en-US" dirty="0"/>
          </a:p>
        </p:txBody>
      </p:sp>
      <p:sp>
        <p:nvSpPr>
          <p:cNvPr id="5" name="Slide Number Placeholder 4"/>
          <p:cNvSpPr>
            <a:spLocks noGrp="1"/>
          </p:cNvSpPr>
          <p:nvPr>
            <p:ph type="sldNum" sz="quarter" idx="12"/>
          </p:nvPr>
        </p:nvSpPr>
        <p:spPr/>
        <p:txBody>
          <a:bodyPr/>
          <a:lstStyle/>
          <a:p>
            <a:pPr>
              <a:defRPr/>
            </a:pPr>
            <a:fld id="{79854186-5505-4BB0-A8FE-8E5D8E7E754D}" type="slidenum">
              <a:rPr lang="en-US" smtClean="0"/>
              <a:pPr>
                <a:defRPr/>
              </a:pPr>
              <a:t>32</a:t>
            </a:fld>
            <a:endParaRPr lang="en-US"/>
          </a:p>
        </p:txBody>
      </p:sp>
      <p:pic>
        <p:nvPicPr>
          <p:cNvPr id="36870" name="Pictur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819400" y="3886200"/>
            <a:ext cx="3505200" cy="238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57400" y="533400"/>
            <a:ext cx="6172200" cy="1143000"/>
          </a:xfrm>
        </p:spPr>
        <p:txBody>
          <a:bodyPr anchor="ctr">
            <a:normAutofit fontScale="90000"/>
          </a:bodyPr>
          <a:lstStyle/>
          <a:p>
            <a:pPr eaLnBrk="1" fontAlgn="auto" hangingPunct="1">
              <a:spcAft>
                <a:spcPts val="0"/>
              </a:spcAft>
              <a:defRPr/>
            </a:pPr>
            <a:r>
              <a:rPr lang="en-US" dirty="0" smtClean="0">
                <a:solidFill>
                  <a:schemeClr val="accent2">
                    <a:lumMod val="75000"/>
                  </a:schemeClr>
                </a:solidFill>
              </a:rPr>
              <a:t>Balancing Public Interests</a:t>
            </a:r>
            <a:endParaRPr lang="en-US" dirty="0">
              <a:solidFill>
                <a:schemeClr val="accent2">
                  <a:lumMod val="75000"/>
                </a:schemeClr>
              </a:solidFill>
            </a:endParaRPr>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2192587804"/>
              </p:ext>
            </p:extLst>
          </p:nvPr>
        </p:nvGraphicFramePr>
        <p:xfrm>
          <a:off x="152400" y="1935480"/>
          <a:ext cx="8991600" cy="294132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3012" name="TextBox 5"/>
          <p:cNvSpPr txBox="1">
            <a:spLocks noChangeArrowheads="1"/>
          </p:cNvSpPr>
          <p:nvPr/>
        </p:nvSpPr>
        <p:spPr bwMode="auto">
          <a:xfrm>
            <a:off x="2882900" y="2362200"/>
            <a:ext cx="3810000" cy="2246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buFont typeface="Arial" charset="0"/>
              <a:buChar char="•"/>
            </a:pPr>
            <a:r>
              <a:rPr lang="en-US" sz="2000">
                <a:solidFill>
                  <a:srgbClr val="0F6FC6"/>
                </a:solidFill>
                <a:latin typeface="Calibri" pitchFamily="34" charset="0"/>
                <a:cs typeface="Times New Roman" pitchFamily="18" charset="0"/>
              </a:rPr>
              <a:t>A way to resolve issues involving public pay telephones</a:t>
            </a:r>
          </a:p>
          <a:p>
            <a:pPr eaLnBrk="1" hangingPunct="1">
              <a:buFont typeface="Arial" charset="0"/>
              <a:buChar char="•"/>
            </a:pPr>
            <a:r>
              <a:rPr lang="en-US" sz="2000">
                <a:solidFill>
                  <a:srgbClr val="0F6FC6"/>
                </a:solidFill>
                <a:latin typeface="Calibri" pitchFamily="34" charset="0"/>
                <a:cs typeface="Times New Roman" pitchFamily="18" charset="0"/>
              </a:rPr>
              <a:t>Proceedings to change the operation of existing phones</a:t>
            </a:r>
          </a:p>
          <a:p>
            <a:pPr eaLnBrk="1" hangingPunct="1">
              <a:buFont typeface="Arial" charset="0"/>
              <a:buChar char="•"/>
            </a:pPr>
            <a:r>
              <a:rPr lang="en-US" sz="2000">
                <a:solidFill>
                  <a:srgbClr val="0F6FC6"/>
                </a:solidFill>
                <a:latin typeface="Calibri" pitchFamily="34" charset="0"/>
                <a:cs typeface="Times New Roman" pitchFamily="18" charset="0"/>
              </a:rPr>
              <a:t>Objections to the proposed installation of  new public payphones</a:t>
            </a:r>
          </a:p>
        </p:txBody>
      </p:sp>
      <p:sp>
        <p:nvSpPr>
          <p:cNvPr id="4" name="Slide Number Placeholder 3"/>
          <p:cNvSpPr>
            <a:spLocks noGrp="1"/>
          </p:cNvSpPr>
          <p:nvPr>
            <p:ph type="sldNum" sz="quarter" idx="12"/>
          </p:nvPr>
        </p:nvSpPr>
        <p:spPr/>
        <p:txBody>
          <a:bodyPr/>
          <a:lstStyle/>
          <a:p>
            <a:pPr>
              <a:defRPr/>
            </a:pPr>
            <a:fld id="{2E119A7D-1C3C-4FA3-B30D-94A332767D64}" type="slidenum">
              <a:rPr lang="en-US"/>
              <a:pPr>
                <a:defRPr/>
              </a:pPr>
              <a:t>33</a:t>
            </a:fld>
            <a:endParaRPr lang="en-US"/>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itle 1"/>
          <p:cNvSpPr>
            <a:spLocks noGrp="1"/>
          </p:cNvSpPr>
          <p:nvPr>
            <p:ph type="title"/>
          </p:nvPr>
        </p:nvSpPr>
        <p:spPr/>
        <p:txBody>
          <a:bodyPr/>
          <a:lstStyle/>
          <a:p>
            <a:pPr algn="ctr" eaLnBrk="1" hangingPunct="1"/>
            <a:r>
              <a:rPr lang="en-US" smtClean="0"/>
              <a:t>PSC Action</a:t>
            </a:r>
          </a:p>
        </p:txBody>
      </p:sp>
      <p:sp>
        <p:nvSpPr>
          <p:cNvPr id="3" name="Content Placeholder 2"/>
          <p:cNvSpPr>
            <a:spLocks noGrp="1"/>
          </p:cNvSpPr>
          <p:nvPr>
            <p:ph idx="1"/>
          </p:nvPr>
        </p:nvSpPr>
        <p:spPr/>
        <p:txBody>
          <a:bodyPr/>
          <a:lstStyle/>
          <a:p>
            <a:pPr lvl="1" eaLnBrk="1" hangingPunct="1">
              <a:defRPr/>
            </a:pPr>
            <a:r>
              <a:rPr lang="en-US" dirty="0" smtClean="0">
                <a:latin typeface="+mj-lt"/>
              </a:rPr>
              <a:t>The PSC held 3 community hearings:</a:t>
            </a:r>
          </a:p>
          <a:p>
            <a:pPr lvl="1" eaLnBrk="1" hangingPunct="1">
              <a:defRPr/>
            </a:pPr>
            <a:r>
              <a:rPr lang="en-US" dirty="0" smtClean="0">
                <a:latin typeface="+mj-lt"/>
              </a:rPr>
              <a:t>September 23</a:t>
            </a:r>
          </a:p>
          <a:p>
            <a:pPr lvl="2" eaLnBrk="1" hangingPunct="1">
              <a:defRPr/>
            </a:pPr>
            <a:r>
              <a:rPr lang="en-US" sz="2000" dirty="0" smtClean="0">
                <a:latin typeface="+mj-lt"/>
              </a:rPr>
              <a:t>US Payphone, Co., Inc.  and a Ward 7 resident testified.</a:t>
            </a:r>
          </a:p>
          <a:p>
            <a:pPr lvl="1" eaLnBrk="1" hangingPunct="1">
              <a:defRPr/>
            </a:pPr>
            <a:r>
              <a:rPr lang="en-US" dirty="0" smtClean="0">
                <a:latin typeface="+mj-lt"/>
              </a:rPr>
              <a:t>September 24</a:t>
            </a:r>
          </a:p>
          <a:p>
            <a:pPr lvl="2" eaLnBrk="1" hangingPunct="1">
              <a:defRPr/>
            </a:pPr>
            <a:r>
              <a:rPr lang="en-US" sz="2000" dirty="0" smtClean="0">
                <a:latin typeface="+mj-lt"/>
              </a:rPr>
              <a:t>Hands Together Coalition, T&amp;T Block Club, and ANC 4B testified.</a:t>
            </a:r>
          </a:p>
          <a:p>
            <a:pPr lvl="1" eaLnBrk="1" hangingPunct="1">
              <a:defRPr/>
            </a:pPr>
            <a:r>
              <a:rPr lang="en-US" dirty="0" smtClean="0">
                <a:latin typeface="+mj-lt"/>
              </a:rPr>
              <a:t>September 28</a:t>
            </a:r>
          </a:p>
          <a:p>
            <a:pPr lvl="2" eaLnBrk="1" hangingPunct="1">
              <a:defRPr/>
            </a:pPr>
            <a:r>
              <a:rPr lang="en-US" sz="2000" dirty="0" smtClean="0">
                <a:latin typeface="+mj-lt"/>
              </a:rPr>
              <a:t>Police Department, Coalition of Concerned Citizens, Consumer Utility Board, Duggan Orange Hap Patrol, Woodbridge Movers Orange Hat Patrol, the Silver Market Neighborhood, Neighborhood Watch, Capitol Hill, Public Safety US Payphone Co., Inc., Atlantic Telco, Middle Atlantic Payphone Association, &amp; </a:t>
            </a:r>
            <a:r>
              <a:rPr lang="en-US" sz="2000" dirty="0" err="1" smtClean="0">
                <a:latin typeface="+mj-lt"/>
              </a:rPr>
              <a:t>Tel&amp;Tel</a:t>
            </a:r>
            <a:r>
              <a:rPr lang="en-US" sz="2000" dirty="0" smtClean="0">
                <a:latin typeface="+mj-lt"/>
              </a:rPr>
              <a:t> Payphone </a:t>
            </a:r>
            <a:r>
              <a:rPr lang="en-US" sz="2000" dirty="0">
                <a:latin typeface="+mj-lt"/>
              </a:rPr>
              <a:t>I</a:t>
            </a:r>
            <a:r>
              <a:rPr lang="en-US" sz="2000" dirty="0" smtClean="0">
                <a:latin typeface="+mj-lt"/>
              </a:rPr>
              <a:t>nc. testified.</a:t>
            </a:r>
          </a:p>
          <a:p>
            <a:pPr lvl="2" eaLnBrk="1" hangingPunct="1">
              <a:defRPr/>
            </a:pPr>
            <a:endParaRPr lang="en-US" sz="2000" dirty="0">
              <a:latin typeface="+mj-lt"/>
            </a:endParaRPr>
          </a:p>
        </p:txBody>
      </p:sp>
      <p:sp>
        <p:nvSpPr>
          <p:cNvPr id="4" name="Footer Placeholder 3"/>
          <p:cNvSpPr>
            <a:spLocks noGrp="1"/>
          </p:cNvSpPr>
          <p:nvPr>
            <p:ph type="ftr" sz="quarter" idx="11"/>
          </p:nvPr>
        </p:nvSpPr>
        <p:spPr/>
        <p:txBody>
          <a:bodyPr/>
          <a:lstStyle/>
          <a:p>
            <a:pPr>
              <a:defRPr/>
            </a:pPr>
            <a:endParaRPr lang="en-US"/>
          </a:p>
        </p:txBody>
      </p:sp>
      <p:sp>
        <p:nvSpPr>
          <p:cNvPr id="5" name="Slide Number Placeholder 4"/>
          <p:cNvSpPr>
            <a:spLocks noGrp="1"/>
          </p:cNvSpPr>
          <p:nvPr>
            <p:ph type="sldNum" sz="quarter" idx="12"/>
          </p:nvPr>
        </p:nvSpPr>
        <p:spPr/>
        <p:txBody>
          <a:bodyPr/>
          <a:lstStyle/>
          <a:p>
            <a:pPr>
              <a:defRPr/>
            </a:pPr>
            <a:fld id="{85D29F4C-9634-4E3D-8FC1-77604952111F}" type="slidenum">
              <a:rPr lang="en-US" smtClean="0"/>
              <a:pPr>
                <a:defRPr/>
              </a:pPr>
              <a:t>34</a:t>
            </a:fld>
            <a:endParaRPr lang="en-US"/>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itle 1"/>
          <p:cNvSpPr>
            <a:spLocks noGrp="1"/>
          </p:cNvSpPr>
          <p:nvPr>
            <p:ph type="title"/>
          </p:nvPr>
        </p:nvSpPr>
        <p:spPr/>
        <p:txBody>
          <a:bodyPr anchor="ctr"/>
          <a:lstStyle/>
          <a:p>
            <a:pPr algn="ctr" eaLnBrk="1" hangingPunct="1"/>
            <a:r>
              <a:rPr lang="en-US" sz="4400" dirty="0" smtClean="0"/>
              <a:t>The PSC Established New Citizen Complaint Payphone Rules</a:t>
            </a:r>
          </a:p>
        </p:txBody>
      </p:sp>
      <p:sp>
        <p:nvSpPr>
          <p:cNvPr id="3" name="Content Placeholder 2"/>
          <p:cNvSpPr>
            <a:spLocks noGrp="1"/>
          </p:cNvSpPr>
          <p:nvPr>
            <p:ph idx="1"/>
          </p:nvPr>
        </p:nvSpPr>
        <p:spPr/>
        <p:txBody>
          <a:bodyPr/>
          <a:lstStyle/>
          <a:p>
            <a:pPr lvl="1" eaLnBrk="1" hangingPunct="1">
              <a:buFont typeface="Arial" pitchFamily="34" charset="0"/>
              <a:buChar char="•"/>
              <a:defRPr/>
            </a:pPr>
            <a:r>
              <a:rPr lang="en-US" sz="2000" dirty="0" smtClean="0">
                <a:latin typeface="+mj-lt"/>
              </a:rPr>
              <a:t>On October 23, 1991, the PSC issued Order 9865, that amended the COCOT rules by establishing a consumer complaint process for outdoor payphones owned by C&amp;P and COCOTs.</a:t>
            </a:r>
          </a:p>
          <a:p>
            <a:pPr lvl="1" eaLnBrk="1" hangingPunct="1">
              <a:buFont typeface="Arial" pitchFamily="34" charset="0"/>
              <a:buChar char="•"/>
              <a:defRPr/>
            </a:pPr>
            <a:r>
              <a:rPr lang="en-US" sz="2000" dirty="0">
                <a:latin typeface="+mj-lt"/>
              </a:rPr>
              <a:t> </a:t>
            </a:r>
            <a:r>
              <a:rPr lang="en-US" sz="2000" dirty="0" smtClean="0">
                <a:latin typeface="+mj-lt"/>
              </a:rPr>
              <a:t>Payphone owners were encouraged to limit duration of calls to no longer than 10 minutes in areas where citizens were complaining of illegal drug and nuisance activity.</a:t>
            </a:r>
          </a:p>
          <a:p>
            <a:pPr lvl="1" eaLnBrk="1" hangingPunct="1">
              <a:buFont typeface="Arial" pitchFamily="34" charset="0"/>
              <a:buChar char="•"/>
              <a:defRPr/>
            </a:pPr>
            <a:r>
              <a:rPr lang="en-US" sz="2000" dirty="0" smtClean="0">
                <a:latin typeface="+mj-lt"/>
              </a:rPr>
              <a:t>Payphone owners were required to notify the PSC if they transferred ownership of the payphone to another company.</a:t>
            </a:r>
          </a:p>
          <a:p>
            <a:pPr lvl="1" eaLnBrk="1" hangingPunct="1">
              <a:buFont typeface="Arial" pitchFamily="34" charset="0"/>
              <a:buChar char="•"/>
              <a:defRPr/>
            </a:pPr>
            <a:r>
              <a:rPr lang="en-US" sz="2000" dirty="0" smtClean="0">
                <a:latin typeface="+mj-lt"/>
              </a:rPr>
              <a:t>The PSC encouraged payphone owners to locate the instruments in areas with sufficient lighting during daytime and nighttime hours and visible from the nearest street on which the phone is located.</a:t>
            </a:r>
          </a:p>
          <a:p>
            <a:pPr lvl="1" eaLnBrk="1" hangingPunct="1">
              <a:buFont typeface="Arial" pitchFamily="34" charset="0"/>
              <a:buChar char="•"/>
              <a:defRPr/>
            </a:pPr>
            <a:r>
              <a:rPr lang="en-US" sz="2000" dirty="0" smtClean="0">
                <a:latin typeface="+mj-lt"/>
              </a:rPr>
              <a:t>Payphones  must have the name and address of owner and the price of a local call displayed.</a:t>
            </a:r>
            <a:endParaRPr lang="en-US" sz="2000" dirty="0">
              <a:latin typeface="+mj-lt"/>
            </a:endParaRPr>
          </a:p>
        </p:txBody>
      </p:sp>
      <p:sp>
        <p:nvSpPr>
          <p:cNvPr id="4" name="Footer Placeholder 3"/>
          <p:cNvSpPr>
            <a:spLocks noGrp="1"/>
          </p:cNvSpPr>
          <p:nvPr>
            <p:ph type="ftr" sz="quarter" idx="11"/>
          </p:nvPr>
        </p:nvSpPr>
        <p:spPr/>
        <p:txBody>
          <a:bodyPr/>
          <a:lstStyle/>
          <a:p>
            <a:pPr>
              <a:defRPr/>
            </a:pPr>
            <a:endParaRPr lang="en-US"/>
          </a:p>
        </p:txBody>
      </p:sp>
      <p:sp>
        <p:nvSpPr>
          <p:cNvPr id="5" name="Slide Number Placeholder 4"/>
          <p:cNvSpPr>
            <a:spLocks noGrp="1"/>
          </p:cNvSpPr>
          <p:nvPr>
            <p:ph type="sldNum" sz="quarter" idx="12"/>
          </p:nvPr>
        </p:nvSpPr>
        <p:spPr/>
        <p:txBody>
          <a:bodyPr/>
          <a:lstStyle/>
          <a:p>
            <a:pPr>
              <a:defRPr/>
            </a:pPr>
            <a:fld id="{EF898FFB-346B-4CF2-B376-E8F61CD39E10}" type="slidenum">
              <a:rPr lang="en-US" smtClean="0"/>
              <a:pPr>
                <a:defRPr/>
              </a:pPr>
              <a:t>35</a:t>
            </a:fld>
            <a:endParaRPr lang="en-US"/>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itle 1"/>
          <p:cNvSpPr>
            <a:spLocks noGrp="1"/>
          </p:cNvSpPr>
          <p:nvPr>
            <p:ph type="title"/>
          </p:nvPr>
        </p:nvSpPr>
        <p:spPr/>
        <p:txBody>
          <a:bodyPr anchor="ctr"/>
          <a:lstStyle/>
          <a:p>
            <a:pPr eaLnBrk="1" hangingPunct="1"/>
            <a:r>
              <a:rPr lang="en-US" sz="4400" smtClean="0"/>
              <a:t>Establishment of Complaint Hotline</a:t>
            </a:r>
          </a:p>
        </p:txBody>
      </p:sp>
      <p:sp>
        <p:nvSpPr>
          <p:cNvPr id="3" name="Content Placeholder 2"/>
          <p:cNvSpPr>
            <a:spLocks noGrp="1"/>
          </p:cNvSpPr>
          <p:nvPr>
            <p:ph idx="1"/>
          </p:nvPr>
        </p:nvSpPr>
        <p:spPr/>
        <p:txBody>
          <a:bodyPr/>
          <a:lstStyle/>
          <a:p>
            <a:pPr eaLnBrk="1" hangingPunct="1">
              <a:defRPr/>
            </a:pPr>
            <a:endParaRPr lang="en-US" sz="3200" dirty="0" smtClean="0">
              <a:latin typeface="+mj-lt"/>
            </a:endParaRPr>
          </a:p>
          <a:p>
            <a:pPr eaLnBrk="1" hangingPunct="1">
              <a:defRPr/>
            </a:pPr>
            <a:r>
              <a:rPr lang="en-US" sz="3200" dirty="0" smtClean="0">
                <a:latin typeface="+mj-lt"/>
              </a:rPr>
              <a:t>The new rules established a dedicated citizen complaint hotline that continues in operation today.</a:t>
            </a:r>
          </a:p>
          <a:p>
            <a:pPr eaLnBrk="1" hangingPunct="1">
              <a:defRPr/>
            </a:pPr>
            <a:r>
              <a:rPr lang="en-US" sz="3200" dirty="0" smtClean="0">
                <a:latin typeface="+mj-lt"/>
              </a:rPr>
              <a:t>The phone number is 202-737-4PSC and it is  available 24 hours a day, 7 days a week.</a:t>
            </a:r>
          </a:p>
          <a:p>
            <a:pPr eaLnBrk="1" hangingPunct="1">
              <a:defRPr/>
            </a:pPr>
            <a:r>
              <a:rPr lang="en-US" sz="3200" dirty="0" smtClean="0">
                <a:latin typeface="+mj-lt"/>
              </a:rPr>
              <a:t>The phone number must be displayed on all payphones.</a:t>
            </a:r>
            <a:endParaRPr lang="en-US" sz="3200" dirty="0">
              <a:latin typeface="+mj-lt"/>
            </a:endParaRPr>
          </a:p>
        </p:txBody>
      </p:sp>
      <p:sp>
        <p:nvSpPr>
          <p:cNvPr id="4" name="Footer Placeholder 3"/>
          <p:cNvSpPr>
            <a:spLocks noGrp="1"/>
          </p:cNvSpPr>
          <p:nvPr>
            <p:ph type="ftr" sz="quarter" idx="11"/>
          </p:nvPr>
        </p:nvSpPr>
        <p:spPr/>
        <p:txBody>
          <a:bodyPr/>
          <a:lstStyle/>
          <a:p>
            <a:pPr>
              <a:defRPr/>
            </a:pPr>
            <a:endParaRPr lang="en-US"/>
          </a:p>
        </p:txBody>
      </p:sp>
      <p:sp>
        <p:nvSpPr>
          <p:cNvPr id="5" name="Slide Number Placeholder 4"/>
          <p:cNvSpPr>
            <a:spLocks noGrp="1"/>
          </p:cNvSpPr>
          <p:nvPr>
            <p:ph type="sldNum" sz="quarter" idx="12"/>
          </p:nvPr>
        </p:nvSpPr>
        <p:spPr/>
        <p:txBody>
          <a:bodyPr/>
          <a:lstStyle/>
          <a:p>
            <a:pPr>
              <a:defRPr/>
            </a:pPr>
            <a:fld id="{DD991811-1E5A-41C4-A27A-E107865062CD}" type="slidenum">
              <a:rPr lang="en-US" smtClean="0"/>
              <a:pPr>
                <a:defRPr/>
              </a:pPr>
              <a:t>36</a:t>
            </a:fld>
            <a:endParaRPr lang="en-US"/>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04850"/>
            <a:ext cx="8229600" cy="1143000"/>
          </a:xfrm>
        </p:spPr>
        <p:txBody>
          <a:bodyPr anchor="ctr">
            <a:noAutofit/>
          </a:bodyPr>
          <a:lstStyle/>
          <a:p>
            <a:pPr algn="ctr" eaLnBrk="1" fontAlgn="auto" hangingPunct="1">
              <a:spcAft>
                <a:spcPts val="0"/>
              </a:spcAft>
              <a:defRPr/>
            </a:pPr>
            <a:r>
              <a:rPr lang="en-US" sz="3600" dirty="0" smtClean="0">
                <a:solidFill>
                  <a:schemeClr val="accent2">
                    <a:lumMod val="75000"/>
                  </a:schemeClr>
                </a:solidFill>
              </a:rPr>
              <a:t>PSC Investigation of Payphone Complaints</a:t>
            </a:r>
            <a:endParaRPr lang="en-US" sz="3600" dirty="0">
              <a:solidFill>
                <a:schemeClr val="accent2">
                  <a:lumMod val="75000"/>
                </a:schemeClr>
              </a:solidFill>
            </a:endParaRPr>
          </a:p>
        </p:txBody>
      </p:sp>
      <p:sp>
        <p:nvSpPr>
          <p:cNvPr id="3" name="Content Placeholder 2"/>
          <p:cNvSpPr>
            <a:spLocks noGrp="1"/>
          </p:cNvSpPr>
          <p:nvPr>
            <p:ph sz="half" idx="1"/>
          </p:nvPr>
        </p:nvSpPr>
        <p:spPr>
          <a:xfrm>
            <a:off x="457200" y="1920875"/>
            <a:ext cx="7848600" cy="2117725"/>
          </a:xfrm>
        </p:spPr>
        <p:txBody>
          <a:bodyPr>
            <a:normAutofit fontScale="92500" lnSpcReduction="10000"/>
          </a:bodyPr>
          <a:lstStyle/>
          <a:p>
            <a:pPr marL="274320" indent="-274320" eaLnBrk="1" fontAlgn="auto" hangingPunct="1">
              <a:spcAft>
                <a:spcPts val="0"/>
              </a:spcAft>
              <a:buClr>
                <a:schemeClr val="accent1"/>
              </a:buClr>
              <a:buFont typeface="Wingdings 2"/>
              <a:buChar char=""/>
              <a:defRPr/>
            </a:pPr>
            <a:r>
              <a:rPr lang="en-US" sz="2000" dirty="0" smtClean="0">
                <a:latin typeface="+mj-lt"/>
              </a:rPr>
              <a:t>The PSC  began investigating each payphone complaint, including engaging a staff member in the Office of Consumer Services to conduct inspections of the payphones to ensure their compliance with the rules.</a:t>
            </a:r>
          </a:p>
          <a:p>
            <a:pPr marL="274320" indent="-274320" eaLnBrk="1" fontAlgn="auto" hangingPunct="1">
              <a:spcAft>
                <a:spcPts val="0"/>
              </a:spcAft>
              <a:buClr>
                <a:schemeClr val="accent1"/>
              </a:buClr>
              <a:buFont typeface="Wingdings 2"/>
              <a:buChar char=""/>
              <a:defRPr/>
            </a:pPr>
            <a:r>
              <a:rPr lang="en-US" sz="2000" dirty="0" smtClean="0">
                <a:latin typeface="+mj-lt"/>
              </a:rPr>
              <a:t>The rules established a process for citizens to file complaints regarding</a:t>
            </a:r>
          </a:p>
          <a:p>
            <a:pPr marL="641033" lvl="1" indent="-274320" eaLnBrk="1" fontAlgn="auto" hangingPunct="1">
              <a:spcAft>
                <a:spcPts val="0"/>
              </a:spcAft>
              <a:buFont typeface="Wingdings 2"/>
              <a:buChar char=""/>
              <a:defRPr/>
            </a:pPr>
            <a:r>
              <a:rPr lang="en-US" sz="1900" dirty="0" smtClean="0">
                <a:latin typeface="+mj-lt"/>
              </a:rPr>
              <a:t>Existing phones</a:t>
            </a:r>
          </a:p>
          <a:p>
            <a:pPr marL="641033" lvl="1" indent="-274320" eaLnBrk="1" fontAlgn="auto" hangingPunct="1">
              <a:spcAft>
                <a:spcPts val="0"/>
              </a:spcAft>
              <a:buFont typeface="Wingdings 2"/>
              <a:buChar char=""/>
              <a:defRPr/>
            </a:pPr>
            <a:r>
              <a:rPr lang="en-US" sz="1900" dirty="0" smtClean="0">
                <a:latin typeface="+mj-lt"/>
              </a:rPr>
              <a:t>Installation of new payphone; and</a:t>
            </a:r>
          </a:p>
          <a:p>
            <a:pPr marL="641033" lvl="1" indent="-274320" eaLnBrk="1" fontAlgn="auto" hangingPunct="1">
              <a:spcAft>
                <a:spcPts val="0"/>
              </a:spcAft>
              <a:buFont typeface="Wingdings 2"/>
              <a:buChar char=""/>
              <a:defRPr/>
            </a:pPr>
            <a:r>
              <a:rPr lang="en-US" sz="1900" dirty="0" smtClean="0">
                <a:latin typeface="+mj-lt"/>
              </a:rPr>
              <a:t>Implemented a new complaint form.</a:t>
            </a:r>
          </a:p>
        </p:txBody>
      </p:sp>
      <p:pic>
        <p:nvPicPr>
          <p:cNvPr id="44036" name="Picture 3"/>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4876800" y="3200400"/>
            <a:ext cx="2895600" cy="2529081"/>
          </a:xfrm>
        </p:spPr>
      </p:pic>
      <p:sp>
        <p:nvSpPr>
          <p:cNvPr id="44037" name="TextBox 4"/>
          <p:cNvSpPr txBox="1">
            <a:spLocks noChangeArrowheads="1"/>
          </p:cNvSpPr>
          <p:nvPr/>
        </p:nvSpPr>
        <p:spPr bwMode="auto">
          <a:xfrm>
            <a:off x="4191000" y="5819110"/>
            <a:ext cx="449580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en-US" sz="1000" dirty="0">
                <a:latin typeface="+mj-lt"/>
              </a:rPr>
              <a:t>PSC staff inspects a payphone as part of the community based payphone program.</a:t>
            </a:r>
          </a:p>
        </p:txBody>
      </p:sp>
      <p:sp>
        <p:nvSpPr>
          <p:cNvPr id="6" name="Slide Number Placeholder 5"/>
          <p:cNvSpPr>
            <a:spLocks noGrp="1"/>
          </p:cNvSpPr>
          <p:nvPr>
            <p:ph type="sldNum" sz="quarter" idx="12"/>
          </p:nvPr>
        </p:nvSpPr>
        <p:spPr/>
        <p:txBody>
          <a:bodyPr/>
          <a:lstStyle/>
          <a:p>
            <a:pPr>
              <a:defRPr/>
            </a:pPr>
            <a:fld id="{407CDEF0-01C0-48AB-9364-882DFA49D077}" type="slidenum">
              <a:rPr lang="en-US"/>
              <a:pPr>
                <a:defRPr/>
              </a:pPr>
              <a:t>37</a:t>
            </a:fld>
            <a:endParaRPr lang="en-US"/>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Causes of Complaints</a:t>
            </a:r>
            <a:endParaRPr lang="en-US" dirty="0"/>
          </a:p>
        </p:txBody>
      </p:sp>
      <p:sp>
        <p:nvSpPr>
          <p:cNvPr id="3" name="Content Placeholder 2"/>
          <p:cNvSpPr>
            <a:spLocks noGrp="1"/>
          </p:cNvSpPr>
          <p:nvPr>
            <p:ph sz="half" idx="1"/>
          </p:nvPr>
        </p:nvSpPr>
        <p:spPr>
          <a:xfrm>
            <a:off x="457200" y="1920085"/>
            <a:ext cx="8001000" cy="4434840"/>
          </a:xfrm>
        </p:spPr>
        <p:txBody>
          <a:bodyPr/>
          <a:lstStyle/>
          <a:p>
            <a:r>
              <a:rPr lang="en-US" sz="3600" dirty="0" smtClean="0">
                <a:latin typeface="+mj-lt"/>
              </a:rPr>
              <a:t>Loitering</a:t>
            </a:r>
          </a:p>
          <a:p>
            <a:r>
              <a:rPr lang="en-US" sz="3600" dirty="0" smtClean="0">
                <a:latin typeface="+mj-lt"/>
              </a:rPr>
              <a:t>Suspicious activity</a:t>
            </a:r>
          </a:p>
          <a:p>
            <a:r>
              <a:rPr lang="en-US" sz="3600" dirty="0" smtClean="0">
                <a:latin typeface="+mj-lt"/>
              </a:rPr>
              <a:t>Continuous rude, loud or boisterous behavior by persons utilizing the phones</a:t>
            </a:r>
          </a:p>
          <a:p>
            <a:r>
              <a:rPr lang="en-US" sz="3600" dirty="0" smtClean="0">
                <a:latin typeface="+mj-lt"/>
              </a:rPr>
              <a:t>Official recommendation by police department</a:t>
            </a:r>
            <a:endParaRPr lang="en-US" sz="3600" dirty="0">
              <a:latin typeface="+mj-lt"/>
            </a:endParaRPr>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25CF5DCE-8A94-44E6-8318-84AC22C6A742}" type="slidenum">
              <a:rPr lang="en-US" smtClean="0"/>
              <a:pPr>
                <a:defRPr/>
              </a:pPr>
              <a:t>38</a:t>
            </a:fld>
            <a:endParaRPr lang="en-US"/>
          </a:p>
        </p:txBody>
      </p:sp>
    </p:spTree>
    <p:extLst>
      <p:ext uri="{BB962C8B-B14F-4D97-AF65-F5344CB8AC3E}">
        <p14:creationId xmlns:p14="http://schemas.microsoft.com/office/powerpoint/2010/main" val="222859969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lstStyle/>
          <a:p>
            <a:pPr algn="ctr"/>
            <a:r>
              <a:rPr lang="en-US" dirty="0" smtClean="0"/>
              <a:t>Possible Remedies</a:t>
            </a:r>
            <a:endParaRPr lang="en-US" dirty="0"/>
          </a:p>
        </p:txBody>
      </p:sp>
      <p:sp>
        <p:nvSpPr>
          <p:cNvPr id="3" name="Content Placeholder 2"/>
          <p:cNvSpPr>
            <a:spLocks noGrp="1"/>
          </p:cNvSpPr>
          <p:nvPr>
            <p:ph sz="half" idx="1"/>
          </p:nvPr>
        </p:nvSpPr>
        <p:spPr>
          <a:xfrm>
            <a:off x="457200" y="1920085"/>
            <a:ext cx="8229600" cy="4434840"/>
          </a:xfrm>
        </p:spPr>
        <p:txBody>
          <a:bodyPr/>
          <a:lstStyle/>
          <a:p>
            <a:r>
              <a:rPr lang="en-US" sz="1800" dirty="0" smtClean="0">
                <a:latin typeface="+mj-lt"/>
              </a:rPr>
              <a:t>Conversion of service to outgoing only and notice posted on the phone so users are aware of the limitations and can file comments with the PSC within 10 business day</a:t>
            </a:r>
          </a:p>
          <a:p>
            <a:r>
              <a:rPr lang="en-US" sz="1800" dirty="0" smtClean="0">
                <a:latin typeface="+mj-lt"/>
              </a:rPr>
              <a:t>Limiting the capability of the phone to dial a pager</a:t>
            </a:r>
          </a:p>
          <a:p>
            <a:r>
              <a:rPr lang="en-US" sz="1800" dirty="0" smtClean="0">
                <a:latin typeface="+mj-lt"/>
              </a:rPr>
              <a:t>Temporary termination of service</a:t>
            </a:r>
          </a:p>
          <a:p>
            <a:r>
              <a:rPr lang="en-US" sz="1800" dirty="0" smtClean="0">
                <a:latin typeface="+mj-lt"/>
              </a:rPr>
              <a:t>Permanent termination of service at night with the exception of operator and 911 emergency service</a:t>
            </a:r>
          </a:p>
          <a:p>
            <a:r>
              <a:rPr lang="en-US" sz="1800" dirty="0" smtClean="0">
                <a:latin typeface="+mj-lt"/>
              </a:rPr>
              <a:t>Relocation of the phone</a:t>
            </a:r>
          </a:p>
          <a:p>
            <a:r>
              <a:rPr lang="en-US" sz="1800" dirty="0" smtClean="0">
                <a:latin typeface="+mj-lt"/>
              </a:rPr>
              <a:t>Permanent termination of phone and removal of equipment</a:t>
            </a:r>
          </a:p>
          <a:p>
            <a:r>
              <a:rPr lang="en-US" sz="1800" dirty="0" smtClean="0">
                <a:latin typeface="+mj-lt"/>
              </a:rPr>
              <a:t>If phone is terminated, it cannot be reconnected until at least one year after termination unless the PSC determines otherwise. Moreover, not other phone can be placed within a one business or residential block radius of that location at least one year.</a:t>
            </a:r>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25CF5DCE-8A94-44E6-8318-84AC22C6A742}" type="slidenum">
              <a:rPr lang="en-US" smtClean="0"/>
              <a:pPr>
                <a:defRPr/>
              </a:pPr>
              <a:t>39</a:t>
            </a:fld>
            <a:endParaRPr lang="en-US"/>
          </a:p>
        </p:txBody>
      </p:sp>
    </p:spTree>
    <p:extLst>
      <p:ext uri="{BB962C8B-B14F-4D97-AF65-F5344CB8AC3E}">
        <p14:creationId xmlns:p14="http://schemas.microsoft.com/office/powerpoint/2010/main" val="115042308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title"/>
          </p:nvPr>
        </p:nvSpPr>
        <p:spPr/>
        <p:txBody>
          <a:bodyPr anchor="ctr"/>
          <a:lstStyle/>
          <a:p>
            <a:pPr algn="ctr" eaLnBrk="1" hangingPunct="1"/>
            <a:r>
              <a:rPr lang="en-US" smtClean="0"/>
              <a:t>Benefits of Public Input</a:t>
            </a:r>
          </a:p>
        </p:txBody>
      </p:sp>
      <p:graphicFrame>
        <p:nvGraphicFramePr>
          <p:cNvPr id="4" name="Content Placeholder 3"/>
          <p:cNvGraphicFramePr>
            <a:graphicFrameLocks noGrp="1"/>
          </p:cNvGraphicFramePr>
          <p:nvPr>
            <p:ph idx="1"/>
          </p:nvPr>
        </p:nvGraphicFramePr>
        <p:xfrm>
          <a:off x="457200" y="1752600"/>
          <a:ext cx="8229600" cy="43735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Slide Number Placeholder 4"/>
          <p:cNvSpPr>
            <a:spLocks noGrp="1"/>
          </p:cNvSpPr>
          <p:nvPr>
            <p:ph type="sldNum" sz="quarter" idx="12"/>
          </p:nvPr>
        </p:nvSpPr>
        <p:spPr/>
        <p:txBody>
          <a:bodyPr/>
          <a:lstStyle/>
          <a:p>
            <a:pPr>
              <a:defRPr/>
            </a:pPr>
            <a:fld id="{5B341216-9B6E-4047-93DE-736BC01E5B1C}" type="slidenum">
              <a:rPr lang="en-US"/>
              <a:pPr>
                <a:defRPr/>
              </a:pPr>
              <a:t>4</a:t>
            </a:fld>
            <a:endParaRPr lang="en-US"/>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lstStyle/>
          <a:p>
            <a:pPr algn="ctr"/>
            <a:r>
              <a:rPr lang="en-US" sz="4400" dirty="0" smtClean="0"/>
              <a:t>Complaint Process for Existing Outdoor Payphones</a:t>
            </a:r>
            <a:endParaRPr lang="en-US" sz="4400" dirty="0"/>
          </a:p>
        </p:txBody>
      </p:sp>
      <p:sp>
        <p:nvSpPr>
          <p:cNvPr id="3" name="Content Placeholder 2"/>
          <p:cNvSpPr>
            <a:spLocks noGrp="1"/>
          </p:cNvSpPr>
          <p:nvPr>
            <p:ph sz="half" idx="1"/>
          </p:nvPr>
        </p:nvSpPr>
        <p:spPr>
          <a:xfrm>
            <a:off x="457200" y="1920085"/>
            <a:ext cx="8229600" cy="4434840"/>
          </a:xfrm>
        </p:spPr>
        <p:txBody>
          <a:bodyPr/>
          <a:lstStyle/>
          <a:p>
            <a:r>
              <a:rPr lang="en-US" sz="2000" dirty="0" smtClean="0">
                <a:latin typeface="+mj-lt"/>
              </a:rPr>
              <a:t>When the PSC received a complaint regarding an existing payphone, the PSC notified the payphone owner, OPC, the local ANC, and police department.</a:t>
            </a:r>
          </a:p>
          <a:p>
            <a:r>
              <a:rPr lang="en-US" sz="2000" dirty="0" smtClean="0">
                <a:latin typeface="+mj-lt"/>
              </a:rPr>
              <a:t>The parties had 30 days to comment.</a:t>
            </a:r>
          </a:p>
          <a:p>
            <a:r>
              <a:rPr lang="en-US" sz="2000" dirty="0" smtClean="0">
                <a:latin typeface="+mj-lt"/>
              </a:rPr>
              <a:t>If there was a timely filed opposition, the PSC would conduct an informal hearing within 10 days, led by a hearing officer (attorney) in the Office of the General Counsel (OGC).</a:t>
            </a:r>
          </a:p>
          <a:p>
            <a:r>
              <a:rPr lang="en-US" sz="2000" dirty="0" smtClean="0">
                <a:latin typeface="+mj-lt"/>
              </a:rPr>
              <a:t>At the informal hearing, if the parties agreed, they would sign a settlement agreement.</a:t>
            </a:r>
          </a:p>
          <a:p>
            <a:r>
              <a:rPr lang="en-US" sz="2000" dirty="0" smtClean="0">
                <a:latin typeface="+mj-lt"/>
              </a:rPr>
              <a:t>If they didn’t agree at the informal hearing, a date and  time was set for a formal hearing to be conducted by another attorney in OGC.  The hearing officer had 10 days to render a decision.</a:t>
            </a:r>
          </a:p>
          <a:p>
            <a:pPr marL="0" indent="0">
              <a:buNone/>
            </a:pPr>
            <a:endParaRPr lang="en-US" sz="2000" dirty="0">
              <a:latin typeface="+mj-lt"/>
            </a:endParaRPr>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25CF5DCE-8A94-44E6-8318-84AC22C6A742}" type="slidenum">
              <a:rPr lang="en-US" smtClean="0"/>
              <a:pPr>
                <a:defRPr/>
              </a:pPr>
              <a:t>40</a:t>
            </a:fld>
            <a:endParaRPr lang="en-US"/>
          </a:p>
        </p:txBody>
      </p:sp>
    </p:spTree>
    <p:extLst>
      <p:ext uri="{BB962C8B-B14F-4D97-AF65-F5344CB8AC3E}">
        <p14:creationId xmlns:p14="http://schemas.microsoft.com/office/powerpoint/2010/main" val="18750531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85800"/>
            <a:ext cx="8229600" cy="1143000"/>
          </a:xfrm>
        </p:spPr>
        <p:txBody>
          <a:bodyPr anchor="ctr"/>
          <a:lstStyle/>
          <a:p>
            <a:pPr algn="ctr"/>
            <a:r>
              <a:rPr lang="en-US" sz="3600" dirty="0" smtClean="0"/>
              <a:t>Complaint Process for Installation of New Outdoor Payphones</a:t>
            </a:r>
            <a:endParaRPr lang="en-US" sz="3600" dirty="0"/>
          </a:p>
        </p:txBody>
      </p:sp>
      <p:sp>
        <p:nvSpPr>
          <p:cNvPr id="3" name="Content Placeholder 2"/>
          <p:cNvSpPr>
            <a:spLocks noGrp="1"/>
          </p:cNvSpPr>
          <p:nvPr>
            <p:ph sz="half" idx="1"/>
          </p:nvPr>
        </p:nvSpPr>
        <p:spPr>
          <a:xfrm>
            <a:off x="457200" y="2057399"/>
            <a:ext cx="8229600" cy="4297525"/>
          </a:xfrm>
        </p:spPr>
        <p:txBody>
          <a:bodyPr/>
          <a:lstStyle/>
          <a:p>
            <a:r>
              <a:rPr lang="en-US" sz="1800" dirty="0" smtClean="0">
                <a:latin typeface="+mj-lt"/>
              </a:rPr>
              <a:t>When the PSC received a request to install a new payphone, it would notify OPC, the local ANC, the police department, and any other interested groups or individual where the phones were to be located.</a:t>
            </a:r>
          </a:p>
          <a:p>
            <a:r>
              <a:rPr lang="en-US" sz="1800" dirty="0" smtClean="0">
                <a:latin typeface="+mj-lt"/>
              </a:rPr>
              <a:t>The parties had 30 days to comment, including opposing the new installation.</a:t>
            </a:r>
          </a:p>
          <a:p>
            <a:r>
              <a:rPr lang="en-US" sz="1800" dirty="0" smtClean="0">
                <a:latin typeface="+mj-lt"/>
              </a:rPr>
              <a:t>If there was a timely filed opposition, the PSC would conduct an informal hearing within 10 days, led by a hearing officer (attorney) in OGC.</a:t>
            </a:r>
          </a:p>
          <a:p>
            <a:r>
              <a:rPr lang="en-US" sz="1800" dirty="0" smtClean="0">
                <a:latin typeface="+mj-lt"/>
              </a:rPr>
              <a:t>If the parties agreed, they would sign a settlement agreement.</a:t>
            </a:r>
          </a:p>
          <a:p>
            <a:r>
              <a:rPr lang="en-US" sz="1800" dirty="0" smtClean="0">
                <a:latin typeface="+mj-lt"/>
              </a:rPr>
              <a:t>If they didn’t agree at the informal hearing, a date and time would be set for a formal hearing to be conducted by a different hearing officer in OGC.  The hearing officer  The hearing officer was to render a decision in 10 days.</a:t>
            </a:r>
          </a:p>
          <a:p>
            <a:r>
              <a:rPr lang="en-US" sz="1800" dirty="0" smtClean="0">
                <a:latin typeface="+mj-lt"/>
              </a:rPr>
              <a:t>All new payphones were required to provide two-way incoming and outgoing service unless the PSC determined otherwise.</a:t>
            </a:r>
            <a:endParaRPr lang="en-US" sz="1800" dirty="0">
              <a:latin typeface="+mj-lt"/>
            </a:endParaRPr>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25CF5DCE-8A94-44E6-8318-84AC22C6A742}" type="slidenum">
              <a:rPr lang="en-US" smtClean="0"/>
              <a:pPr>
                <a:defRPr/>
              </a:pPr>
              <a:t>41</a:t>
            </a:fld>
            <a:endParaRPr lang="en-US"/>
          </a:p>
        </p:txBody>
      </p:sp>
    </p:spTree>
    <p:extLst>
      <p:ext uri="{BB962C8B-B14F-4D97-AF65-F5344CB8AC3E}">
        <p14:creationId xmlns:p14="http://schemas.microsoft.com/office/powerpoint/2010/main" val="119004362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lstStyle/>
          <a:p>
            <a:pPr algn="ctr"/>
            <a:r>
              <a:rPr lang="en-US" sz="4000" dirty="0" smtClean="0"/>
              <a:t>Formation of Working Group with Citizen Participation</a:t>
            </a:r>
            <a:endParaRPr lang="en-US" sz="4000" dirty="0"/>
          </a:p>
        </p:txBody>
      </p:sp>
      <p:sp>
        <p:nvSpPr>
          <p:cNvPr id="3" name="Content Placeholder 2"/>
          <p:cNvSpPr>
            <a:spLocks noGrp="1"/>
          </p:cNvSpPr>
          <p:nvPr>
            <p:ph sz="half" idx="1"/>
          </p:nvPr>
        </p:nvSpPr>
        <p:spPr>
          <a:xfrm>
            <a:off x="457200" y="1920085"/>
            <a:ext cx="8229600" cy="4434840"/>
          </a:xfrm>
        </p:spPr>
        <p:txBody>
          <a:bodyPr/>
          <a:lstStyle/>
          <a:p>
            <a:endParaRPr lang="en-US" sz="2000" dirty="0" smtClean="0">
              <a:latin typeface="+mj-lt"/>
            </a:endParaRPr>
          </a:p>
          <a:p>
            <a:r>
              <a:rPr lang="en-US" sz="2000" dirty="0" smtClean="0">
                <a:latin typeface="+mj-lt"/>
              </a:rPr>
              <a:t>The PSC formed a Working Group composed of OPC, PSC staff, C&amp;P the Middle Atlantic Payphone Association, an ANC, the Police Department and any other interested persons or organizations that wanted to participate. </a:t>
            </a:r>
          </a:p>
          <a:p>
            <a:r>
              <a:rPr lang="en-US" sz="2000" dirty="0" smtClean="0">
                <a:latin typeface="+mj-lt"/>
              </a:rPr>
              <a:t>This was the first Working Group in which a citizen group was represented</a:t>
            </a:r>
            <a:r>
              <a:rPr lang="en-US" sz="2000" dirty="0">
                <a:latin typeface="+mj-lt"/>
              </a:rPr>
              <a:t>.</a:t>
            </a:r>
            <a:r>
              <a:rPr lang="en-US" sz="2000" dirty="0" smtClean="0">
                <a:latin typeface="+mj-lt"/>
              </a:rPr>
              <a:t> </a:t>
            </a:r>
          </a:p>
          <a:p>
            <a:r>
              <a:rPr lang="en-US" sz="2000" dirty="0" smtClean="0">
                <a:latin typeface="+mj-lt"/>
              </a:rPr>
              <a:t>The purpose of the Working Group was to evaluate the PSC’s procedures for monitoring usage, and report on any needed additions to the rules.</a:t>
            </a:r>
          </a:p>
          <a:p>
            <a:r>
              <a:rPr lang="en-US" sz="2000" dirty="0" smtClean="0">
                <a:latin typeface="+mj-lt"/>
              </a:rPr>
              <a:t>Over time, the PSC approved additional citizen groups to serve on the Working Group such as CUB, ANC 2B and ANC 6A.</a:t>
            </a:r>
          </a:p>
          <a:p>
            <a:r>
              <a:rPr lang="en-US" sz="2000" dirty="0" smtClean="0">
                <a:latin typeface="+mj-lt"/>
              </a:rPr>
              <a:t>The Working Group filed 6 reports between 1992 and 1995 that recommended modification to the rules.</a:t>
            </a:r>
            <a:endParaRPr lang="en-US" sz="2000" dirty="0">
              <a:latin typeface="+mj-lt"/>
            </a:endParaRPr>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25CF5DCE-8A94-44E6-8318-84AC22C6A742}" type="slidenum">
              <a:rPr lang="en-US" smtClean="0"/>
              <a:pPr>
                <a:defRPr/>
              </a:pPr>
              <a:t>42</a:t>
            </a:fld>
            <a:endParaRPr lang="en-US"/>
          </a:p>
        </p:txBody>
      </p:sp>
    </p:spTree>
    <p:extLst>
      <p:ext uri="{BB962C8B-B14F-4D97-AF65-F5344CB8AC3E}">
        <p14:creationId xmlns:p14="http://schemas.microsoft.com/office/powerpoint/2010/main" val="48514703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lstStyle/>
          <a:p>
            <a:pPr algn="ctr"/>
            <a:r>
              <a:rPr lang="en-US" sz="4000" dirty="0" smtClean="0"/>
              <a:t>Working Group Recommendations Approved by the PSC</a:t>
            </a:r>
            <a:endParaRPr lang="en-US" sz="4000" dirty="0"/>
          </a:p>
        </p:txBody>
      </p:sp>
      <p:sp>
        <p:nvSpPr>
          <p:cNvPr id="3" name="Content Placeholder 2"/>
          <p:cNvSpPr>
            <a:spLocks noGrp="1"/>
          </p:cNvSpPr>
          <p:nvPr>
            <p:ph sz="half" idx="1"/>
          </p:nvPr>
        </p:nvSpPr>
        <p:spPr>
          <a:xfrm>
            <a:off x="457200" y="1920085"/>
            <a:ext cx="8229600" cy="4434840"/>
          </a:xfrm>
        </p:spPr>
        <p:txBody>
          <a:bodyPr/>
          <a:lstStyle/>
          <a:p>
            <a:r>
              <a:rPr lang="en-US" dirty="0" smtClean="0">
                <a:latin typeface="+mj-lt"/>
              </a:rPr>
              <a:t>Allow payphones to accept credit cards</a:t>
            </a:r>
          </a:p>
          <a:p>
            <a:r>
              <a:rPr lang="en-US" dirty="0" smtClean="0">
                <a:latin typeface="+mj-lt"/>
              </a:rPr>
              <a:t>Eliminate requirement that payphones post telephone numbers of PSC and OPC on fluorescent decals because it was easy to remove them.  Instead, require information to be posted on a card that is permanently affixed to the payphone.</a:t>
            </a:r>
          </a:p>
          <a:p>
            <a:r>
              <a:rPr lang="en-US" dirty="0" smtClean="0">
                <a:latin typeface="+mj-lt"/>
              </a:rPr>
              <a:t>Extend deadline for informal hearings from 10 to 30 days because ANCs meet only once a month.  </a:t>
            </a:r>
          </a:p>
          <a:p>
            <a:r>
              <a:rPr lang="en-US" dirty="0" smtClean="0">
                <a:latin typeface="+mj-lt"/>
              </a:rPr>
              <a:t>The PSC approved all of these recommendations.</a:t>
            </a:r>
            <a:endParaRPr lang="en-US" dirty="0">
              <a:latin typeface="+mj-lt"/>
            </a:endParaRPr>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25CF5DCE-8A94-44E6-8318-84AC22C6A742}" type="slidenum">
              <a:rPr lang="en-US" smtClean="0"/>
              <a:pPr>
                <a:defRPr/>
              </a:pPr>
              <a:t>43</a:t>
            </a:fld>
            <a:endParaRPr lang="en-US"/>
          </a:p>
        </p:txBody>
      </p:sp>
    </p:spTree>
    <p:extLst>
      <p:ext uri="{BB962C8B-B14F-4D97-AF65-F5344CB8AC3E}">
        <p14:creationId xmlns:p14="http://schemas.microsoft.com/office/powerpoint/2010/main" val="177071489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04850"/>
            <a:ext cx="8229600" cy="1657350"/>
          </a:xfrm>
        </p:spPr>
        <p:txBody>
          <a:bodyPr>
            <a:normAutofit fontScale="90000"/>
          </a:bodyPr>
          <a:lstStyle/>
          <a:p>
            <a:pPr algn="ctr" eaLnBrk="1" fontAlgn="auto" hangingPunct="1">
              <a:spcAft>
                <a:spcPts val="0"/>
              </a:spcAft>
              <a:defRPr/>
            </a:pPr>
            <a:r>
              <a:rPr lang="en-US" dirty="0" smtClean="0"/>
              <a:t/>
            </a:r>
            <a:br>
              <a:rPr lang="en-US" dirty="0" smtClean="0"/>
            </a:br>
            <a:r>
              <a:rPr lang="en-US" dirty="0"/>
              <a:t/>
            </a:r>
            <a:br>
              <a:rPr lang="en-US" dirty="0"/>
            </a:br>
            <a:r>
              <a:rPr lang="en-US" dirty="0" smtClean="0"/>
              <a:t/>
            </a:r>
            <a:br>
              <a:rPr lang="en-US" dirty="0" smtClean="0"/>
            </a:br>
            <a:r>
              <a:rPr lang="en-US" sz="4000" dirty="0" smtClean="0"/>
              <a:t>1993</a:t>
            </a:r>
            <a:r>
              <a:rPr lang="en-US" dirty="0" smtClean="0"/>
              <a:t> - </a:t>
            </a:r>
            <a:r>
              <a:rPr lang="en-US" sz="3600" dirty="0" smtClean="0"/>
              <a:t>PSC Chairman Davenport &amp; Commissioners Alexander &amp; Meyers Patrolled Problem Areas at Night with “Orange Hat” Citizen Groups as They Consider Modifying the Rules</a:t>
            </a:r>
            <a:endParaRPr lang="en-US" sz="3600" dirty="0"/>
          </a:p>
        </p:txBody>
      </p:sp>
      <p:pic>
        <p:nvPicPr>
          <p:cNvPr id="4098" name="Picture 2"/>
          <p:cNvPicPr>
            <a:picLocks noGrp="1" noChangeAspect="1" noChangeArrowheads="1"/>
          </p:cNvPicPr>
          <p:nvPr>
            <p:ph sz="half" idx="1"/>
          </p:nvPr>
        </p:nvPicPr>
        <p:blipFill>
          <a:blip r:embed="rId3" cstate="screen">
            <a:extLst/>
          </a:blip>
          <a:srcRect/>
          <a:stretch>
            <a:fillRect/>
          </a:stretch>
        </p:blipFill>
        <p:spPr>
          <a:xfrm>
            <a:off x="381000" y="2667000"/>
            <a:ext cx="4038600" cy="2761408"/>
          </a:xfr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a:extLst/>
        </p:spPr>
      </p:pic>
      <p:pic>
        <p:nvPicPr>
          <p:cNvPr id="4099" name="Picture 3"/>
          <p:cNvPicPr>
            <a:picLocks noGrp="1" noChangeArrowheads="1"/>
          </p:cNvPicPr>
          <p:nvPr>
            <p:ph sz="half" idx="2"/>
          </p:nvPr>
        </p:nvPicPr>
        <p:blipFill>
          <a:blip r:embed="rId4" cstate="screen">
            <a:extLst/>
          </a:blip>
          <a:srcRect/>
          <a:stretch>
            <a:fillRect/>
          </a:stretch>
        </p:blipFill>
        <p:spPr>
          <a:xfrm>
            <a:off x="4800600" y="2667000"/>
            <a:ext cx="4038600" cy="2761488"/>
          </a:xfr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a:extLst/>
        </p:spPr>
      </p:pic>
      <p:sp>
        <p:nvSpPr>
          <p:cNvPr id="4" name="Slide Number Placeholder 3"/>
          <p:cNvSpPr>
            <a:spLocks noGrp="1"/>
          </p:cNvSpPr>
          <p:nvPr>
            <p:ph type="sldNum" sz="quarter" idx="12"/>
          </p:nvPr>
        </p:nvSpPr>
        <p:spPr/>
        <p:txBody>
          <a:bodyPr/>
          <a:lstStyle/>
          <a:p>
            <a:pPr>
              <a:defRPr/>
            </a:pPr>
            <a:fld id="{CD985C96-635C-4EA1-8A92-34606036A636}" type="slidenum">
              <a:rPr lang="en-US"/>
              <a:pPr>
                <a:defRPr/>
              </a:pPr>
              <a:t>44</a:t>
            </a:fld>
            <a:endParaRPr lang="en-US"/>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381000"/>
            <a:ext cx="8229600" cy="1143000"/>
          </a:xfrm>
        </p:spPr>
        <p:txBody>
          <a:bodyPr>
            <a:noAutofit/>
          </a:bodyPr>
          <a:lstStyle/>
          <a:p>
            <a:pPr algn="ctr" eaLnBrk="1" fontAlgn="auto" hangingPunct="1">
              <a:spcAft>
                <a:spcPts val="0"/>
              </a:spcAft>
              <a:defRPr/>
            </a:pPr>
            <a:r>
              <a:rPr lang="en-US" sz="3200" dirty="0" smtClean="0">
                <a:solidFill>
                  <a:schemeClr val="accent2">
                    <a:lumMod val="75000"/>
                  </a:schemeClr>
                </a:solidFill>
              </a:rPr>
              <a:t>New Public Payphone Installations</a:t>
            </a:r>
            <a:br>
              <a:rPr lang="en-US" sz="3200" dirty="0" smtClean="0">
                <a:solidFill>
                  <a:schemeClr val="accent2">
                    <a:lumMod val="75000"/>
                  </a:schemeClr>
                </a:solidFill>
              </a:rPr>
            </a:br>
            <a:r>
              <a:rPr lang="en-US" sz="3200" dirty="0" smtClean="0">
                <a:solidFill>
                  <a:schemeClr val="accent2">
                    <a:lumMod val="75000"/>
                  </a:schemeClr>
                </a:solidFill>
              </a:rPr>
              <a:t>Process</a:t>
            </a:r>
            <a:endParaRPr lang="en-US" sz="3200" dirty="0">
              <a:solidFill>
                <a:schemeClr val="accent2">
                  <a:lumMod val="75000"/>
                </a:schemeClr>
              </a:solidFill>
            </a:endParaRPr>
          </a:p>
        </p:txBody>
      </p:sp>
      <p:graphicFrame>
        <p:nvGraphicFramePr>
          <p:cNvPr id="4" name="Content Placeholder 3"/>
          <p:cNvGraphicFramePr>
            <a:graphicFrameLocks noGrp="1"/>
          </p:cNvGraphicFramePr>
          <p:nvPr>
            <p:ph idx="1"/>
          </p:nvPr>
        </p:nvGraphicFramePr>
        <p:xfrm>
          <a:off x="381000" y="1600200"/>
          <a:ext cx="8229600"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Slide Number Placeholder 4"/>
          <p:cNvSpPr>
            <a:spLocks noGrp="1"/>
          </p:cNvSpPr>
          <p:nvPr>
            <p:ph type="sldNum" sz="quarter" idx="12"/>
          </p:nvPr>
        </p:nvSpPr>
        <p:spPr/>
        <p:txBody>
          <a:bodyPr/>
          <a:lstStyle/>
          <a:p>
            <a:pPr>
              <a:defRPr/>
            </a:pPr>
            <a:fld id="{125AEC70-1522-47A2-9CEA-2D0F27249418}" type="slidenum">
              <a:rPr lang="en-US"/>
              <a:pPr>
                <a:defRPr/>
              </a:pPr>
              <a:t>45</a:t>
            </a:fld>
            <a:endParaRPr lang="en-US"/>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1143000"/>
          </a:xfrm>
        </p:spPr>
        <p:txBody>
          <a:bodyPr anchor="ctr">
            <a:normAutofit/>
          </a:bodyPr>
          <a:lstStyle/>
          <a:p>
            <a:pPr algn="ctr" eaLnBrk="1" fontAlgn="auto" hangingPunct="1">
              <a:spcAft>
                <a:spcPts val="0"/>
              </a:spcAft>
              <a:defRPr/>
            </a:pPr>
            <a:r>
              <a:rPr lang="en-US" dirty="0" smtClean="0">
                <a:solidFill>
                  <a:schemeClr val="accent2">
                    <a:lumMod val="75000"/>
                  </a:schemeClr>
                </a:solidFill>
              </a:rPr>
              <a:t>Payphone Informal Conference</a:t>
            </a:r>
            <a:endParaRPr lang="en-US" dirty="0">
              <a:solidFill>
                <a:schemeClr val="accent2">
                  <a:lumMod val="75000"/>
                </a:schemeClr>
              </a:solidFill>
            </a:endParaRPr>
          </a:p>
        </p:txBody>
      </p:sp>
      <p:graphicFrame>
        <p:nvGraphicFramePr>
          <p:cNvPr id="4" name="Content Placeholder 3"/>
          <p:cNvGraphicFramePr>
            <a:graphicFrameLocks noGrp="1"/>
          </p:cNvGraphicFramePr>
          <p:nvPr>
            <p:ph idx="1"/>
          </p:nvPr>
        </p:nvGraphicFramePr>
        <p:xfrm>
          <a:off x="381000" y="1752600"/>
          <a:ext cx="8305800" cy="4572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Slide Number Placeholder 4"/>
          <p:cNvSpPr>
            <a:spLocks noGrp="1"/>
          </p:cNvSpPr>
          <p:nvPr>
            <p:ph type="sldNum" sz="quarter" idx="12"/>
          </p:nvPr>
        </p:nvSpPr>
        <p:spPr/>
        <p:txBody>
          <a:bodyPr/>
          <a:lstStyle/>
          <a:p>
            <a:pPr>
              <a:defRPr/>
            </a:pPr>
            <a:fld id="{BF4FEF5F-4CB1-48DB-8B23-2542BAFF9137}" type="slidenum">
              <a:rPr lang="en-US"/>
              <a:pPr>
                <a:defRPr/>
              </a:pPr>
              <a:t>46</a:t>
            </a:fld>
            <a:endParaRPr lang="en-US"/>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itle 1"/>
          <p:cNvSpPr>
            <a:spLocks noGrp="1"/>
          </p:cNvSpPr>
          <p:nvPr>
            <p:ph type="title"/>
          </p:nvPr>
        </p:nvSpPr>
        <p:spPr/>
        <p:txBody>
          <a:bodyPr/>
          <a:lstStyle/>
          <a:p>
            <a:pPr eaLnBrk="1" hangingPunct="1"/>
            <a:r>
              <a:rPr lang="en-US" smtClean="0">
                <a:solidFill>
                  <a:schemeClr val="accent1"/>
                </a:solidFill>
              </a:rPr>
              <a:t>Payphone Formal Hearing</a:t>
            </a:r>
          </a:p>
        </p:txBody>
      </p:sp>
      <p:graphicFrame>
        <p:nvGraphicFramePr>
          <p:cNvPr id="4" name="Content Placeholder 3"/>
          <p:cNvGraphicFramePr>
            <a:graphicFrameLocks noGrp="1"/>
          </p:cNvGraphicFramePr>
          <p:nvPr>
            <p:ph idx="1"/>
          </p:nvPr>
        </p:nvGraphicFramePr>
        <p:xfrm>
          <a:off x="457200" y="1935480"/>
          <a:ext cx="8229600" cy="438912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Slide Number Placeholder 4"/>
          <p:cNvSpPr>
            <a:spLocks noGrp="1"/>
          </p:cNvSpPr>
          <p:nvPr>
            <p:ph type="sldNum" sz="quarter" idx="12"/>
          </p:nvPr>
        </p:nvSpPr>
        <p:spPr/>
        <p:txBody>
          <a:bodyPr/>
          <a:lstStyle/>
          <a:p>
            <a:pPr>
              <a:defRPr/>
            </a:pPr>
            <a:fld id="{48D8C7EC-012B-4E6A-8D3A-1CB17B383483}" type="slidenum">
              <a:rPr lang="en-US"/>
              <a:pPr>
                <a:defRPr/>
              </a:pPr>
              <a:t>47</a:t>
            </a:fld>
            <a:endParaRPr lang="en-US"/>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9200" y="609600"/>
            <a:ext cx="6172200" cy="1143000"/>
          </a:xfrm>
        </p:spPr>
        <p:txBody>
          <a:bodyPr>
            <a:noAutofit/>
          </a:bodyPr>
          <a:lstStyle/>
          <a:p>
            <a:pPr algn="ctr" eaLnBrk="1" fontAlgn="auto" hangingPunct="1">
              <a:spcAft>
                <a:spcPts val="0"/>
              </a:spcAft>
              <a:defRPr/>
            </a:pPr>
            <a:r>
              <a:rPr lang="en-US" sz="4000" dirty="0" smtClean="0">
                <a:solidFill>
                  <a:schemeClr val="accent2">
                    <a:lumMod val="75000"/>
                  </a:schemeClr>
                </a:solidFill>
              </a:rPr>
              <a:t/>
            </a:r>
            <a:br>
              <a:rPr lang="en-US" sz="4000" dirty="0" smtClean="0">
                <a:solidFill>
                  <a:schemeClr val="accent2">
                    <a:lumMod val="75000"/>
                  </a:schemeClr>
                </a:solidFill>
              </a:rPr>
            </a:br>
            <a:r>
              <a:rPr lang="en-US" sz="4000" dirty="0">
                <a:solidFill>
                  <a:schemeClr val="accent2">
                    <a:lumMod val="75000"/>
                  </a:schemeClr>
                </a:solidFill>
              </a:rPr>
              <a:t/>
            </a:r>
            <a:br>
              <a:rPr lang="en-US" sz="4000" dirty="0">
                <a:solidFill>
                  <a:schemeClr val="accent2">
                    <a:lumMod val="75000"/>
                  </a:schemeClr>
                </a:solidFill>
              </a:rPr>
            </a:br>
            <a:r>
              <a:rPr lang="en-US" sz="3600" dirty="0" smtClean="0">
                <a:solidFill>
                  <a:schemeClr val="accent2">
                    <a:lumMod val="75000"/>
                  </a:schemeClr>
                </a:solidFill>
              </a:rPr>
              <a:t>Evolution of Payphone Complaint Process – 1991 to Date</a:t>
            </a:r>
            <a:endParaRPr lang="en-US" sz="3600" dirty="0">
              <a:solidFill>
                <a:schemeClr val="accent2">
                  <a:lumMod val="75000"/>
                </a:schemeClr>
              </a:solidFill>
            </a:endParaRPr>
          </a:p>
        </p:txBody>
      </p:sp>
      <p:sp>
        <p:nvSpPr>
          <p:cNvPr id="3" name="Content Placeholder 2"/>
          <p:cNvSpPr>
            <a:spLocks noGrp="1"/>
          </p:cNvSpPr>
          <p:nvPr>
            <p:ph idx="1"/>
          </p:nvPr>
        </p:nvSpPr>
        <p:spPr/>
        <p:txBody>
          <a:bodyPr>
            <a:normAutofit/>
          </a:bodyPr>
          <a:lstStyle/>
          <a:p>
            <a:pPr marL="274320" indent="-274320" eaLnBrk="1" fontAlgn="auto" hangingPunct="1">
              <a:spcBef>
                <a:spcPts val="600"/>
              </a:spcBef>
              <a:spcAft>
                <a:spcPts val="0"/>
              </a:spcAft>
              <a:buClr>
                <a:schemeClr val="accent1"/>
              </a:buClr>
              <a:buFont typeface="Wingdings 2"/>
              <a:buChar char=""/>
              <a:defRPr/>
            </a:pPr>
            <a:r>
              <a:rPr lang="en-US" sz="2400" dirty="0" smtClean="0">
                <a:latin typeface="+mj-lt"/>
              </a:rPr>
              <a:t>Overtime, the number of complaints regarding existing public payphones was reduced, and more complaints were received regarding new installations of payphones.</a:t>
            </a:r>
          </a:p>
          <a:p>
            <a:pPr marL="274320" indent="-274320" eaLnBrk="1" fontAlgn="auto" hangingPunct="1">
              <a:spcBef>
                <a:spcPts val="600"/>
              </a:spcBef>
              <a:spcAft>
                <a:spcPts val="0"/>
              </a:spcAft>
              <a:buClr>
                <a:schemeClr val="accent1"/>
              </a:buClr>
              <a:buFont typeface="Wingdings 2"/>
              <a:buChar char=""/>
              <a:defRPr/>
            </a:pPr>
            <a:r>
              <a:rPr lang="en-US" sz="2400" dirty="0" smtClean="0">
                <a:latin typeface="+mj-lt"/>
              </a:rPr>
              <a:t>In the last decade, most complaints have been regarding graffiti on the relatively small number of payphones still in existence.  Today, there are only 55 outdoor public payphones in the District.</a:t>
            </a:r>
          </a:p>
          <a:p>
            <a:pPr marL="274320" indent="-274320" eaLnBrk="1" fontAlgn="auto" hangingPunct="1">
              <a:spcBef>
                <a:spcPts val="600"/>
              </a:spcBef>
              <a:spcAft>
                <a:spcPts val="0"/>
              </a:spcAft>
              <a:buClr>
                <a:schemeClr val="accent1"/>
              </a:buClr>
              <a:buFont typeface="Wingdings 2"/>
              <a:buChar char=""/>
              <a:defRPr/>
            </a:pPr>
            <a:r>
              <a:rPr lang="en-US" sz="2400" dirty="0" smtClean="0">
                <a:latin typeface="+mj-lt"/>
              </a:rPr>
              <a:t>Proliferation of cell phones has contributed to the reduction in the number of public payphones; the latter may still be necessary in the event of an emergency when cell phones will not work.</a:t>
            </a:r>
            <a:endParaRPr lang="en-US" sz="2400" dirty="0">
              <a:latin typeface="+mj-lt"/>
            </a:endParaRPr>
          </a:p>
          <a:p>
            <a:pPr marL="274320" indent="-274320" eaLnBrk="1" fontAlgn="auto" hangingPunct="1">
              <a:spcBef>
                <a:spcPts val="600"/>
              </a:spcBef>
              <a:spcAft>
                <a:spcPts val="0"/>
              </a:spcAft>
              <a:buClr>
                <a:schemeClr val="accent1"/>
              </a:buClr>
              <a:buFont typeface="Wingdings 2"/>
              <a:buChar char=""/>
              <a:defRPr/>
            </a:pPr>
            <a:endParaRPr lang="en-US" dirty="0">
              <a:latin typeface="+mj-lt"/>
            </a:endParaRPr>
          </a:p>
        </p:txBody>
      </p:sp>
      <p:sp>
        <p:nvSpPr>
          <p:cNvPr id="5" name="Slide Number Placeholder 4"/>
          <p:cNvSpPr>
            <a:spLocks noGrp="1"/>
          </p:cNvSpPr>
          <p:nvPr>
            <p:ph type="sldNum" sz="quarter" idx="12"/>
          </p:nvPr>
        </p:nvSpPr>
        <p:spPr/>
        <p:txBody>
          <a:bodyPr/>
          <a:lstStyle/>
          <a:p>
            <a:pPr>
              <a:defRPr/>
            </a:pPr>
            <a:fld id="{905CFCBD-B5C4-44FD-9B3F-C316DCB4C2C1}" type="slidenum">
              <a:rPr lang="en-US"/>
              <a:pPr>
                <a:defRPr/>
              </a:pPr>
              <a:t>48</a:t>
            </a:fld>
            <a:endParaRPr lang="en-US"/>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84237" y="838200"/>
            <a:ext cx="7772400" cy="1362456"/>
          </a:xfrm>
          <a:extLst/>
        </p:spPr>
        <p:txBody>
          <a:bodyPr/>
          <a:lstStyle/>
          <a:p>
            <a:pPr algn="ctr" eaLnBrk="1" fontAlgn="auto" hangingPunct="1">
              <a:spcAft>
                <a:spcPts val="0"/>
              </a:spcAft>
              <a:defRPr/>
            </a:pPr>
            <a:r>
              <a:rPr sz="4400" u="sng" smtClean="0">
                <a:solidFill>
                  <a:schemeClr val="tx1"/>
                </a:solidFill>
              </a:rPr>
              <a:t>P</a:t>
            </a:r>
            <a:r>
              <a:rPr sz="4400" smtClean="0">
                <a:solidFill>
                  <a:schemeClr val="tx1"/>
                </a:solidFill>
              </a:rPr>
              <a:t>eople </a:t>
            </a:r>
            <a:r>
              <a:rPr sz="4400" u="sng" smtClean="0">
                <a:solidFill>
                  <a:schemeClr val="tx1"/>
                </a:solidFill>
              </a:rPr>
              <a:t>S</a:t>
            </a:r>
            <a:r>
              <a:rPr sz="4400" smtClean="0">
                <a:solidFill>
                  <a:schemeClr val="tx1"/>
                </a:solidFill>
              </a:rPr>
              <a:t>erving the </a:t>
            </a:r>
            <a:r>
              <a:rPr sz="4400" u="sng" smtClean="0">
                <a:solidFill>
                  <a:schemeClr val="tx1"/>
                </a:solidFill>
              </a:rPr>
              <a:t>C</a:t>
            </a:r>
            <a:r>
              <a:rPr sz="4400" smtClean="0">
                <a:solidFill>
                  <a:schemeClr val="tx1"/>
                </a:solidFill>
              </a:rPr>
              <a:t>ommunity </a:t>
            </a:r>
            <a:br>
              <a:rPr sz="4400" smtClean="0">
                <a:solidFill>
                  <a:schemeClr val="tx1"/>
                </a:solidFill>
              </a:rPr>
            </a:br>
            <a:r>
              <a:rPr sz="4400" smtClean="0">
                <a:solidFill>
                  <a:schemeClr val="tx1"/>
                </a:solidFill>
              </a:rPr>
              <a:t>Educating the Public Campaign</a:t>
            </a:r>
            <a:endParaRPr sz="4400">
              <a:solidFill>
                <a:schemeClr val="tx1"/>
              </a:solidFill>
            </a:endParaRPr>
          </a:p>
        </p:txBody>
      </p:sp>
      <p:pic>
        <p:nvPicPr>
          <p:cNvPr id="2050" name="Picture 2"/>
          <p:cNvPicPr>
            <a:picLocks noChangeAspect="1" noChangeArrowheads="1"/>
          </p:cNvPicPr>
          <p:nvPr/>
        </p:nvPicPr>
        <p:blipFill>
          <a:blip r:embed="rId3"/>
          <a:srcRect/>
          <a:stretch>
            <a:fillRect/>
          </a:stretch>
        </p:blipFill>
        <p:spPr bwMode="auto">
          <a:xfrm>
            <a:off x="2057400" y="2438400"/>
            <a:ext cx="5426075" cy="3987800"/>
          </a:xfrm>
          <a:prstGeom prst="rect">
            <a:avLst/>
          </a:prstGeom>
          <a:ln w="127000" cap="sq">
            <a:solidFill>
              <a:srgbClr val="000000"/>
            </a:solidFill>
            <a:miter lim="800000"/>
          </a:ln>
          <a:effectLst>
            <a:outerShdw blurRad="57150" dist="50800" dir="2700000" algn="tl" rotWithShape="0">
              <a:srgbClr val="000000">
                <a:alpha val="40000"/>
              </a:srgbClr>
            </a:outerShdw>
          </a:effectLst>
          <a:extLst/>
        </p:spPr>
      </p:pic>
      <p:sp>
        <p:nvSpPr>
          <p:cNvPr id="4" name="Slide Number Placeholder 3"/>
          <p:cNvSpPr>
            <a:spLocks noGrp="1"/>
          </p:cNvSpPr>
          <p:nvPr>
            <p:ph type="sldNum" sz="quarter" idx="12"/>
          </p:nvPr>
        </p:nvSpPr>
        <p:spPr/>
        <p:txBody>
          <a:bodyPr/>
          <a:lstStyle/>
          <a:p>
            <a:pPr>
              <a:defRPr/>
            </a:pPr>
            <a:fld id="{695598CF-C0B0-4A0D-B779-8CE0C2DAC0EE}" type="slidenum">
              <a:rPr lang="en-US"/>
              <a:pPr>
                <a:defRPr/>
              </a:pPr>
              <a:t>49</a:t>
            </a:fld>
            <a:endParaRPr lang="en-US"/>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p:cNvSpPr>
          <p:nvPr>
            <p:ph type="title"/>
          </p:nvPr>
        </p:nvSpPr>
        <p:spPr>
          <a:xfrm>
            <a:off x="457200" y="228600"/>
            <a:ext cx="8229600" cy="1143000"/>
          </a:xfrm>
        </p:spPr>
        <p:txBody>
          <a:bodyPr/>
          <a:lstStyle/>
          <a:p>
            <a:pPr algn="ctr" eaLnBrk="1" hangingPunct="1"/>
            <a:r>
              <a:rPr lang="en-US" smtClean="0"/>
              <a:t>Office of the People’s Counsel</a:t>
            </a:r>
          </a:p>
        </p:txBody>
      </p:sp>
      <p:graphicFrame>
        <p:nvGraphicFramePr>
          <p:cNvPr id="5" name="Content Placeholder 4"/>
          <p:cNvGraphicFramePr>
            <a:graphicFrameLocks noGrp="1"/>
          </p:cNvGraphicFramePr>
          <p:nvPr>
            <p:ph idx="1"/>
          </p:nvPr>
        </p:nvGraphicFramePr>
        <p:xfrm>
          <a:off x="457200" y="1447800"/>
          <a:ext cx="8229600" cy="50292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Slide Number Placeholder 3"/>
          <p:cNvSpPr>
            <a:spLocks noGrp="1"/>
          </p:cNvSpPr>
          <p:nvPr>
            <p:ph type="sldNum" sz="quarter" idx="12"/>
          </p:nvPr>
        </p:nvSpPr>
        <p:spPr/>
        <p:txBody>
          <a:bodyPr/>
          <a:lstStyle/>
          <a:p>
            <a:pPr>
              <a:defRPr/>
            </a:pPr>
            <a:fld id="{96FFE605-F9F3-472C-BC60-084C852D3DA6}" type="slidenum">
              <a:rPr lang="en-US"/>
              <a:pPr>
                <a:defRPr/>
              </a:pPr>
              <a:t>5</a:t>
            </a:fld>
            <a:endParaRPr lang="en-US"/>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04850"/>
            <a:ext cx="8229600" cy="1143000"/>
          </a:xfrm>
        </p:spPr>
        <p:txBody>
          <a:bodyPr>
            <a:normAutofit fontScale="90000"/>
          </a:bodyPr>
          <a:lstStyle/>
          <a:p>
            <a:pPr algn="ctr" eaLnBrk="1" fontAlgn="auto" hangingPunct="1">
              <a:spcAft>
                <a:spcPts val="0"/>
              </a:spcAft>
              <a:defRPr/>
            </a:pPr>
            <a:r>
              <a:rPr lang="en-US" dirty="0"/>
              <a:t>Joint Utility Discount </a:t>
            </a:r>
            <a:r>
              <a:rPr lang="en-US" dirty="0" smtClean="0"/>
              <a:t>Day - JUDD</a:t>
            </a:r>
            <a:endParaRPr lang="en-US" dirty="0"/>
          </a:p>
        </p:txBody>
      </p:sp>
      <p:pic>
        <p:nvPicPr>
          <p:cNvPr id="9218" name="Picture 2"/>
          <p:cNvPicPr>
            <a:picLocks noChangeAspect="1" noChangeArrowheads="1"/>
          </p:cNvPicPr>
          <p:nvPr/>
        </p:nvPicPr>
        <p:blipFill>
          <a:blip r:embed="rId3" cstate="print">
            <a:extLst/>
          </a:blip>
          <a:srcRect/>
          <a:stretch>
            <a:fillRect/>
          </a:stretch>
        </p:blipFill>
        <p:spPr bwMode="auto">
          <a:xfrm rot="5400000">
            <a:off x="2543864" y="1457111"/>
            <a:ext cx="3948111" cy="5225839"/>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a:extLst/>
        </p:spPr>
      </p:pic>
      <p:sp>
        <p:nvSpPr>
          <p:cNvPr id="4" name="Slide Number Placeholder 3"/>
          <p:cNvSpPr>
            <a:spLocks noGrp="1"/>
          </p:cNvSpPr>
          <p:nvPr>
            <p:ph type="sldNum" sz="quarter" idx="12"/>
          </p:nvPr>
        </p:nvSpPr>
        <p:spPr/>
        <p:txBody>
          <a:bodyPr/>
          <a:lstStyle/>
          <a:p>
            <a:pPr>
              <a:defRPr/>
            </a:pPr>
            <a:fld id="{29D60CFF-4599-4B08-90A1-8D3E364BE959}" type="slidenum">
              <a:rPr lang="en-US"/>
              <a:pPr>
                <a:defRPr/>
              </a:pPr>
              <a:t>50</a:t>
            </a:fld>
            <a:endParaRPr lang="en-US"/>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Title 1"/>
          <p:cNvSpPr>
            <a:spLocks noGrp="1"/>
          </p:cNvSpPr>
          <p:nvPr>
            <p:ph type="title"/>
          </p:nvPr>
        </p:nvSpPr>
        <p:spPr>
          <a:xfrm>
            <a:off x="457200" y="704850"/>
            <a:ext cx="8229600" cy="1143000"/>
          </a:xfrm>
        </p:spPr>
        <p:txBody>
          <a:bodyPr/>
          <a:lstStyle/>
          <a:p>
            <a:pPr algn="ctr" eaLnBrk="1" hangingPunct="1"/>
            <a:r>
              <a:rPr lang="en-US" sz="3600" smtClean="0">
                <a:solidFill>
                  <a:schemeClr val="accent2"/>
                </a:solidFill>
              </a:rPr>
              <a:t/>
            </a:r>
            <a:br>
              <a:rPr lang="en-US" sz="3600" smtClean="0">
                <a:solidFill>
                  <a:schemeClr val="accent2"/>
                </a:solidFill>
              </a:rPr>
            </a:br>
            <a:r>
              <a:rPr lang="en-US" sz="3600" smtClean="0">
                <a:solidFill>
                  <a:schemeClr val="accent2"/>
                </a:solidFill>
              </a:rPr>
              <a:t>JUDD - Sign-ups for Low-Income Discount Programs</a:t>
            </a:r>
          </a:p>
        </p:txBody>
      </p:sp>
      <p:pic>
        <p:nvPicPr>
          <p:cNvPr id="4099" name="Picture 3"/>
          <p:cNvPicPr>
            <a:picLocks noGrp="1" noChangeAspect="1" noChangeArrowheads="1"/>
          </p:cNvPicPr>
          <p:nvPr>
            <p:ph sz="half" idx="1"/>
          </p:nvPr>
        </p:nvPicPr>
        <p:blipFill>
          <a:blip r:embed="rId3" cstate="screen">
            <a:extLst/>
          </a:blip>
          <a:srcRect/>
          <a:stretch>
            <a:fillRect/>
          </a:stretch>
        </p:blipFill>
        <p:spPr>
          <a:xfrm>
            <a:off x="457200" y="2531612"/>
            <a:ext cx="4038600" cy="3095520"/>
          </a:xfr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a:extLst/>
        </p:spPr>
      </p:pic>
      <p:pic>
        <p:nvPicPr>
          <p:cNvPr id="4100" name="Picture 4"/>
          <p:cNvPicPr>
            <a:picLocks noGrp="1" noChangeAspect="1" noChangeArrowheads="1"/>
          </p:cNvPicPr>
          <p:nvPr>
            <p:ph sz="half" idx="2"/>
          </p:nvPr>
        </p:nvPicPr>
        <p:blipFill>
          <a:blip r:embed="rId4" cstate="screen">
            <a:extLst/>
          </a:blip>
          <a:srcRect/>
          <a:stretch>
            <a:fillRect/>
          </a:stretch>
        </p:blipFill>
        <p:spPr>
          <a:xfrm>
            <a:off x="4724400" y="2540305"/>
            <a:ext cx="4038600" cy="3086827"/>
          </a:xfr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a:extLst/>
        </p:spPr>
      </p:pic>
      <p:sp>
        <p:nvSpPr>
          <p:cNvPr id="4" name="Slide Number Placeholder 3"/>
          <p:cNvSpPr>
            <a:spLocks noGrp="1"/>
          </p:cNvSpPr>
          <p:nvPr>
            <p:ph type="sldNum" sz="quarter" idx="12"/>
          </p:nvPr>
        </p:nvSpPr>
        <p:spPr/>
        <p:txBody>
          <a:bodyPr/>
          <a:lstStyle/>
          <a:p>
            <a:pPr>
              <a:defRPr/>
            </a:pPr>
            <a:fld id="{C6ED9465-8456-4E3B-BA7A-083A0982BC4B}" type="slidenum">
              <a:rPr lang="en-US"/>
              <a:pPr>
                <a:defRPr/>
              </a:pPr>
              <a:t>51</a:t>
            </a:fld>
            <a:endParaRPr lang="en-US"/>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Title 1"/>
          <p:cNvSpPr>
            <a:spLocks noGrp="1"/>
          </p:cNvSpPr>
          <p:nvPr>
            <p:ph type="title"/>
          </p:nvPr>
        </p:nvSpPr>
        <p:spPr>
          <a:xfrm>
            <a:off x="457200" y="704850"/>
            <a:ext cx="8229600" cy="1143000"/>
          </a:xfrm>
        </p:spPr>
        <p:txBody>
          <a:bodyPr anchor="ctr"/>
          <a:lstStyle/>
          <a:p>
            <a:pPr algn="ctr" eaLnBrk="1" hangingPunct="1"/>
            <a:r>
              <a:rPr lang="en-US" smtClean="0">
                <a:solidFill>
                  <a:schemeClr val="accent2"/>
                </a:solidFill>
              </a:rPr>
              <a:t>Take It to the Streets</a:t>
            </a:r>
          </a:p>
        </p:txBody>
      </p:sp>
      <p:pic>
        <p:nvPicPr>
          <p:cNvPr id="53251" name="Picture 4"/>
          <p:cNvPicPr>
            <a:picLocks noGrp="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4495800" y="2590800"/>
            <a:ext cx="4535488" cy="3108325"/>
          </a:xfrm>
        </p:spPr>
      </p:pic>
      <p:pic>
        <p:nvPicPr>
          <p:cNvPr id="53252" name="Picture 5"/>
          <p:cNvPicPr>
            <a:picLocks noGrp="1" noChangeAspect="1" noChangeArrowheads="1"/>
          </p:cNvPicPr>
          <p:nvPr>
            <p:ph sz="half" idx="1"/>
          </p:nvPr>
        </p:nvPicPr>
        <p:blipFill>
          <a:blip r:embed="rId4">
            <a:extLst>
              <a:ext uri="{28A0092B-C50C-407E-A947-70E740481C1C}">
                <a14:useLocalDpi xmlns:a14="http://schemas.microsoft.com/office/drawing/2010/main" val="0"/>
              </a:ext>
            </a:extLst>
          </a:blip>
          <a:srcRect/>
          <a:stretch>
            <a:fillRect/>
          </a:stretch>
        </p:blipFill>
        <p:spPr>
          <a:xfrm>
            <a:off x="0" y="2590800"/>
            <a:ext cx="4532313" cy="3108325"/>
          </a:xfrm>
        </p:spPr>
      </p:pic>
      <p:sp>
        <p:nvSpPr>
          <p:cNvPr id="4" name="Slide Number Placeholder 3"/>
          <p:cNvSpPr>
            <a:spLocks noGrp="1"/>
          </p:cNvSpPr>
          <p:nvPr>
            <p:ph type="sldNum" sz="quarter" idx="12"/>
          </p:nvPr>
        </p:nvSpPr>
        <p:spPr/>
        <p:txBody>
          <a:bodyPr/>
          <a:lstStyle/>
          <a:p>
            <a:pPr>
              <a:defRPr/>
            </a:pPr>
            <a:fld id="{F8D9228D-2ADC-4721-B0D0-9F2F8A16C2B9}" type="slidenum">
              <a:rPr lang="en-US"/>
              <a:pPr>
                <a:defRPr/>
              </a:pPr>
              <a:t>52</a:t>
            </a:fld>
            <a:endParaRPr lang="en-US"/>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Title 1"/>
          <p:cNvSpPr>
            <a:spLocks noGrp="1"/>
          </p:cNvSpPr>
          <p:nvPr>
            <p:ph type="title"/>
          </p:nvPr>
        </p:nvSpPr>
        <p:spPr>
          <a:xfrm>
            <a:off x="457200" y="704850"/>
            <a:ext cx="8229600" cy="1143000"/>
          </a:xfrm>
        </p:spPr>
        <p:txBody>
          <a:bodyPr anchor="ctr"/>
          <a:lstStyle/>
          <a:p>
            <a:pPr algn="ctr" eaLnBrk="1" hangingPunct="1"/>
            <a:r>
              <a:rPr lang="en-US" smtClean="0">
                <a:solidFill>
                  <a:schemeClr val="accent2"/>
                </a:solidFill>
              </a:rPr>
              <a:t>Take It to the Streets</a:t>
            </a:r>
          </a:p>
        </p:txBody>
      </p:sp>
      <p:sp>
        <p:nvSpPr>
          <p:cNvPr id="54275" name="Content Placeholder 3"/>
          <p:cNvSpPr>
            <a:spLocks noGrp="1"/>
          </p:cNvSpPr>
          <p:nvPr>
            <p:ph sz="half" idx="2"/>
          </p:nvPr>
        </p:nvSpPr>
        <p:spPr>
          <a:xfrm>
            <a:off x="4648200" y="1920875"/>
            <a:ext cx="4038600" cy="4433888"/>
          </a:xfrm>
        </p:spPr>
        <p:txBody>
          <a:bodyPr/>
          <a:lstStyle/>
          <a:p>
            <a:pPr eaLnBrk="1" hangingPunct="1"/>
            <a:endParaRPr lang="en-US" smtClean="0"/>
          </a:p>
        </p:txBody>
      </p:sp>
      <p:pic>
        <p:nvPicPr>
          <p:cNvPr id="7170" name="Picture 2"/>
          <p:cNvPicPr>
            <a:picLocks noChangeAspect="1" noChangeArrowheads="1"/>
          </p:cNvPicPr>
          <p:nvPr/>
        </p:nvPicPr>
        <p:blipFill>
          <a:blip r:embed="rId3" cstate="print">
            <a:extLst/>
          </a:blip>
          <a:srcRect/>
          <a:stretch>
            <a:fillRect/>
          </a:stretch>
        </p:blipFill>
        <p:spPr bwMode="auto">
          <a:xfrm rot="5400000">
            <a:off x="2296367" y="1224073"/>
            <a:ext cx="4391025" cy="575287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
        <p:nvSpPr>
          <p:cNvPr id="5" name="Slide Number Placeholder 4"/>
          <p:cNvSpPr>
            <a:spLocks noGrp="1"/>
          </p:cNvSpPr>
          <p:nvPr>
            <p:ph type="sldNum" sz="quarter" idx="12"/>
          </p:nvPr>
        </p:nvSpPr>
        <p:spPr/>
        <p:txBody>
          <a:bodyPr/>
          <a:lstStyle/>
          <a:p>
            <a:pPr>
              <a:defRPr/>
            </a:pPr>
            <a:fld id="{E29BAC97-D5C2-439C-9912-C06516ED00AF}" type="slidenum">
              <a:rPr lang="en-US"/>
              <a:pPr>
                <a:defRPr/>
              </a:pPr>
              <a:t>53</a:t>
            </a:fld>
            <a:endParaRPr lang="en-US"/>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Title 1"/>
          <p:cNvSpPr>
            <a:spLocks noGrp="1"/>
          </p:cNvSpPr>
          <p:nvPr>
            <p:ph type="title"/>
          </p:nvPr>
        </p:nvSpPr>
        <p:spPr>
          <a:xfrm>
            <a:off x="457200" y="685800"/>
            <a:ext cx="8229600" cy="1143000"/>
          </a:xfrm>
        </p:spPr>
        <p:txBody>
          <a:bodyPr/>
          <a:lstStyle/>
          <a:p>
            <a:pPr algn="ctr" eaLnBrk="1" hangingPunct="1"/>
            <a:r>
              <a:rPr lang="en-US" smtClean="0">
                <a:solidFill>
                  <a:schemeClr val="accent2"/>
                </a:solidFill>
              </a:rPr>
              <a:t>Community Service</a:t>
            </a:r>
          </a:p>
        </p:txBody>
      </p:sp>
      <p:pic>
        <p:nvPicPr>
          <p:cNvPr id="3075" name="Picture 3"/>
          <p:cNvPicPr>
            <a:picLocks noGrp="1" noChangeAspect="1" noChangeArrowheads="1"/>
          </p:cNvPicPr>
          <p:nvPr>
            <p:ph sz="half" idx="1"/>
          </p:nvPr>
        </p:nvPicPr>
        <p:blipFill>
          <a:blip r:embed="rId3" cstate="screen">
            <a:extLst/>
          </a:blip>
          <a:srcRect/>
          <a:stretch>
            <a:fillRect/>
          </a:stretch>
        </p:blipFill>
        <p:spPr>
          <a:xfrm>
            <a:off x="457200" y="2596263"/>
            <a:ext cx="4038600" cy="3083112"/>
          </a:xfr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a:extLst/>
        </p:spPr>
      </p:pic>
      <p:pic>
        <p:nvPicPr>
          <p:cNvPr id="3074" name="Picture 2"/>
          <p:cNvPicPr>
            <a:picLocks noGrp="1" noChangeArrowheads="1"/>
          </p:cNvPicPr>
          <p:nvPr>
            <p:ph sz="half" idx="2"/>
          </p:nvPr>
        </p:nvPicPr>
        <p:blipFill>
          <a:blip r:embed="rId4" cstate="screen">
            <a:extLst/>
          </a:blip>
          <a:srcRect/>
          <a:stretch>
            <a:fillRect/>
          </a:stretch>
        </p:blipFill>
        <p:spPr>
          <a:xfrm>
            <a:off x="4724400" y="2590800"/>
            <a:ext cx="4038600" cy="3081528"/>
          </a:xfr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a:extLst/>
        </p:spPr>
      </p:pic>
      <p:sp>
        <p:nvSpPr>
          <p:cNvPr id="4" name="Slide Number Placeholder 3"/>
          <p:cNvSpPr>
            <a:spLocks noGrp="1"/>
          </p:cNvSpPr>
          <p:nvPr>
            <p:ph type="sldNum" sz="quarter" idx="12"/>
          </p:nvPr>
        </p:nvSpPr>
        <p:spPr/>
        <p:txBody>
          <a:bodyPr/>
          <a:lstStyle/>
          <a:p>
            <a:pPr>
              <a:defRPr/>
            </a:pPr>
            <a:fld id="{1479B995-7930-43A1-90FE-F0D69CC31C0E}" type="slidenum">
              <a:rPr lang="en-US"/>
              <a:pPr>
                <a:defRPr/>
              </a:pPr>
              <a:t>54</a:t>
            </a:fld>
            <a:endParaRPr lang="en-US"/>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Title 1"/>
          <p:cNvSpPr>
            <a:spLocks noGrp="1"/>
          </p:cNvSpPr>
          <p:nvPr>
            <p:ph type="title"/>
          </p:nvPr>
        </p:nvSpPr>
        <p:spPr>
          <a:xfrm>
            <a:off x="457200" y="704850"/>
            <a:ext cx="8229600" cy="895350"/>
          </a:xfrm>
        </p:spPr>
        <p:txBody>
          <a:bodyPr/>
          <a:lstStyle/>
          <a:p>
            <a:pPr algn="ctr" eaLnBrk="1" hangingPunct="1"/>
            <a:r>
              <a:rPr lang="en-US" sz="3600" smtClean="0">
                <a:solidFill>
                  <a:schemeClr val="accent2"/>
                </a:solidFill>
              </a:rPr>
              <a:t>Educating &amp; Serving Diverse Communities</a:t>
            </a:r>
          </a:p>
        </p:txBody>
      </p:sp>
      <p:pic>
        <p:nvPicPr>
          <p:cNvPr id="6146" name="Picture 2"/>
          <p:cNvPicPr>
            <a:picLocks noGrp="1" noChangeArrowheads="1"/>
          </p:cNvPicPr>
          <p:nvPr>
            <p:ph sz="half" idx="1"/>
          </p:nvPr>
        </p:nvPicPr>
        <p:blipFill>
          <a:blip r:embed="rId2" cstate="screen">
            <a:extLst/>
          </a:blip>
          <a:srcRect/>
          <a:stretch>
            <a:fillRect/>
          </a:stretch>
        </p:blipFill>
        <p:spPr>
          <a:xfrm>
            <a:off x="304800" y="2514600"/>
            <a:ext cx="4038600" cy="3191256"/>
          </a:xfr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a:extLst/>
        </p:spPr>
      </p:pic>
      <p:pic>
        <p:nvPicPr>
          <p:cNvPr id="6147" name="Picture 3"/>
          <p:cNvPicPr>
            <a:picLocks noGrp="1" noChangeAspect="1" noChangeArrowheads="1"/>
          </p:cNvPicPr>
          <p:nvPr>
            <p:ph sz="half" idx="2"/>
          </p:nvPr>
        </p:nvPicPr>
        <p:blipFill>
          <a:blip r:embed="rId3" cstate="screen">
            <a:extLst/>
          </a:blip>
          <a:srcRect/>
          <a:stretch>
            <a:fillRect/>
          </a:stretch>
        </p:blipFill>
        <p:spPr>
          <a:xfrm>
            <a:off x="4648200" y="2514600"/>
            <a:ext cx="4038600" cy="3190397"/>
          </a:xfr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a:extLst/>
        </p:spPr>
      </p:pic>
      <p:sp>
        <p:nvSpPr>
          <p:cNvPr id="4" name="Slide Number Placeholder 3"/>
          <p:cNvSpPr>
            <a:spLocks noGrp="1"/>
          </p:cNvSpPr>
          <p:nvPr>
            <p:ph type="sldNum" sz="quarter" idx="12"/>
          </p:nvPr>
        </p:nvSpPr>
        <p:spPr/>
        <p:txBody>
          <a:bodyPr/>
          <a:lstStyle/>
          <a:p>
            <a:pPr>
              <a:defRPr/>
            </a:pPr>
            <a:fld id="{9023A38E-4159-4376-BDF4-0225C6981CCC}" type="slidenum">
              <a:rPr lang="en-US"/>
              <a:pPr>
                <a:defRPr/>
              </a:pPr>
              <a:t>55</a:t>
            </a:fld>
            <a:endParaRPr lang="en-US"/>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2667000"/>
            <a:ext cx="7772400" cy="1362456"/>
          </a:xfrm>
          <a:extLst/>
        </p:spPr>
        <p:txBody>
          <a:bodyPr/>
          <a:lstStyle/>
          <a:p>
            <a:pPr algn="ctr" eaLnBrk="1" fontAlgn="auto" hangingPunct="1">
              <a:spcAft>
                <a:spcPts val="0"/>
              </a:spcAft>
              <a:defRPr/>
            </a:pPr>
            <a:r>
              <a:rPr smtClean="0">
                <a:solidFill>
                  <a:schemeClr val="tx1"/>
                </a:solidFill>
              </a:rPr>
              <a:t>Helping the Deaf &amp; Hard of Hearing</a:t>
            </a:r>
            <a:endParaRPr>
              <a:solidFill>
                <a:schemeClr val="tx1"/>
              </a:solidFill>
            </a:endParaRPr>
          </a:p>
        </p:txBody>
      </p:sp>
      <p:sp>
        <p:nvSpPr>
          <p:cNvPr id="4" name="Slide Number Placeholder 3"/>
          <p:cNvSpPr>
            <a:spLocks noGrp="1"/>
          </p:cNvSpPr>
          <p:nvPr>
            <p:ph type="sldNum" sz="quarter" idx="12"/>
          </p:nvPr>
        </p:nvSpPr>
        <p:spPr/>
        <p:txBody>
          <a:bodyPr/>
          <a:lstStyle/>
          <a:p>
            <a:pPr>
              <a:defRPr/>
            </a:pPr>
            <a:fld id="{48F0EDB6-642A-4089-A442-D0E739D5D1D8}" type="slidenum">
              <a:rPr lang="en-US"/>
              <a:pPr>
                <a:defRPr/>
              </a:pPr>
              <a:t>56</a:t>
            </a:fld>
            <a:endParaRPr lang="en-US"/>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304800"/>
            <a:ext cx="8229600" cy="1905000"/>
          </a:xfrm>
        </p:spPr>
        <p:txBody>
          <a:bodyPr anchor="ctr">
            <a:normAutofit fontScale="90000"/>
          </a:bodyPr>
          <a:lstStyle/>
          <a:p>
            <a:pPr algn="ctr" eaLnBrk="1" fontAlgn="auto" hangingPunct="1">
              <a:spcAft>
                <a:spcPts val="0"/>
              </a:spcAft>
              <a:defRPr/>
            </a:pPr>
            <a:r>
              <a:rPr lang="en-US" dirty="0" smtClean="0"/>
              <a:t/>
            </a:r>
            <a:br>
              <a:rPr lang="en-US" dirty="0" smtClean="0"/>
            </a:br>
            <a:r>
              <a:rPr lang="en-US" dirty="0"/>
              <a:t/>
            </a:r>
            <a:br>
              <a:rPr lang="en-US" dirty="0"/>
            </a:br>
            <a:r>
              <a:rPr lang="en-US" sz="4000" dirty="0" smtClean="0"/>
              <a:t>Telephone </a:t>
            </a:r>
            <a:r>
              <a:rPr lang="en-US" sz="4000" dirty="0"/>
              <a:t>Relay </a:t>
            </a:r>
            <a:r>
              <a:rPr lang="en-US" sz="4000" dirty="0" smtClean="0"/>
              <a:t>Service Advisory Board</a:t>
            </a:r>
            <a:br>
              <a:rPr lang="en-US" sz="4000" dirty="0" smtClean="0"/>
            </a:br>
            <a:r>
              <a:rPr lang="en-US" sz="4000" dirty="0" smtClean="0"/>
              <a:t>Meeting</a:t>
            </a:r>
            <a:r>
              <a:rPr lang="en-US" dirty="0" smtClean="0"/>
              <a:t/>
            </a:r>
            <a:br>
              <a:rPr lang="en-US" dirty="0" smtClean="0"/>
            </a:br>
            <a:r>
              <a:rPr lang="en-US" dirty="0"/>
              <a:t> </a:t>
            </a:r>
            <a:br>
              <a:rPr lang="en-US" dirty="0"/>
            </a:br>
            <a:endParaRPr lang="en-US" dirty="0"/>
          </a:p>
        </p:txBody>
      </p:sp>
      <p:pic>
        <p:nvPicPr>
          <p:cNvPr id="1026" name="Picture 2"/>
          <p:cNvPicPr>
            <a:picLocks noGrp="1" noChangeAspect="1" noChangeArrowheads="1"/>
          </p:cNvPicPr>
          <p:nvPr>
            <p:ph idx="1"/>
          </p:nvPr>
        </p:nvPicPr>
        <p:blipFill>
          <a:blip r:embed="rId3" cstate="screen">
            <a:extLst/>
          </a:blip>
          <a:srcRect/>
          <a:stretch>
            <a:fillRect/>
          </a:stretch>
        </p:blipFill>
        <p:spPr>
          <a:xfrm>
            <a:off x="1752600" y="2133600"/>
            <a:ext cx="5710230" cy="4389437"/>
          </a:xfr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a:extLst/>
        </p:spPr>
      </p:pic>
      <p:sp>
        <p:nvSpPr>
          <p:cNvPr id="4" name="Slide Number Placeholder 3"/>
          <p:cNvSpPr>
            <a:spLocks noGrp="1"/>
          </p:cNvSpPr>
          <p:nvPr>
            <p:ph type="sldNum" sz="quarter" idx="12"/>
          </p:nvPr>
        </p:nvSpPr>
        <p:spPr/>
        <p:txBody>
          <a:bodyPr/>
          <a:lstStyle/>
          <a:p>
            <a:pPr>
              <a:defRPr/>
            </a:pPr>
            <a:fld id="{C7489B02-9CE3-4C2C-AE9C-7606AF84F49D}" type="slidenum">
              <a:rPr lang="en-US"/>
              <a:pPr>
                <a:defRPr/>
              </a:pPr>
              <a:t>57</a:t>
            </a:fld>
            <a:endParaRPr lang="en-US"/>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pPr algn="ctr" eaLnBrk="1" fontAlgn="auto" hangingPunct="1">
              <a:spcAft>
                <a:spcPts val="0"/>
              </a:spcAft>
              <a:defRPr/>
            </a:pPr>
            <a:r>
              <a:rPr lang="en-US" dirty="0"/>
              <a:t/>
            </a:r>
            <a:br>
              <a:rPr lang="en-US" dirty="0"/>
            </a:br>
            <a:r>
              <a:rPr lang="en-US" dirty="0" err="1"/>
              <a:t>Captel</a:t>
            </a:r>
            <a:r>
              <a:rPr lang="en-US" dirty="0"/>
              <a:t> Demonstration</a:t>
            </a:r>
          </a:p>
        </p:txBody>
      </p:sp>
      <p:pic>
        <p:nvPicPr>
          <p:cNvPr id="2050" name="Picture 2"/>
          <p:cNvPicPr>
            <a:picLocks noGrp="1" noChangeAspect="1" noChangeArrowheads="1"/>
          </p:cNvPicPr>
          <p:nvPr>
            <p:ph idx="1"/>
          </p:nvPr>
        </p:nvPicPr>
        <p:blipFill>
          <a:blip r:embed="rId3" cstate="screen">
            <a:extLst/>
          </a:blip>
          <a:srcRect/>
          <a:stretch>
            <a:fillRect/>
          </a:stretch>
        </p:blipFill>
        <p:spPr>
          <a:xfrm>
            <a:off x="1828800" y="1905000"/>
            <a:ext cx="5632365" cy="4389437"/>
          </a:xfrm>
          <a:effectLst>
            <a:softEdge rad="112500"/>
          </a:effectLst>
          <a:extLst/>
        </p:spPr>
      </p:pic>
      <p:sp>
        <p:nvSpPr>
          <p:cNvPr id="3" name="Slide Number Placeholder 2"/>
          <p:cNvSpPr>
            <a:spLocks noGrp="1"/>
          </p:cNvSpPr>
          <p:nvPr>
            <p:ph type="sldNum" sz="quarter" idx="12"/>
          </p:nvPr>
        </p:nvSpPr>
        <p:spPr/>
        <p:txBody>
          <a:bodyPr/>
          <a:lstStyle/>
          <a:p>
            <a:pPr>
              <a:defRPr/>
            </a:pPr>
            <a:fld id="{7A2D5B97-33BE-42C6-BB3C-44C899613990}" type="slidenum">
              <a:rPr lang="en-US"/>
              <a:pPr>
                <a:defRPr/>
              </a:pPr>
              <a:t>58</a:t>
            </a:fld>
            <a:endParaRPr lang="en-US"/>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33400" y="1676400"/>
            <a:ext cx="7772400" cy="2362200"/>
          </a:xfrm>
          <a:extLst/>
        </p:spPr>
        <p:txBody>
          <a:bodyPr/>
          <a:lstStyle/>
          <a:p>
            <a:pPr algn="ctr" eaLnBrk="1" fontAlgn="auto" hangingPunct="1">
              <a:spcAft>
                <a:spcPts val="0"/>
              </a:spcAft>
              <a:defRPr/>
            </a:pPr>
            <a:r>
              <a:rPr sz="3600" smtClean="0">
                <a:solidFill>
                  <a:schemeClr val="accent2"/>
                </a:solidFill>
              </a:rPr>
              <a:t/>
            </a:r>
            <a:br>
              <a:rPr sz="3600" smtClean="0">
                <a:solidFill>
                  <a:schemeClr val="accent2"/>
                </a:solidFill>
              </a:rPr>
            </a:br>
            <a:r>
              <a:rPr sz="3600" smtClean="0">
                <a:solidFill>
                  <a:schemeClr val="accent2"/>
                </a:solidFill>
              </a:rPr>
              <a:t/>
            </a:r>
            <a:br>
              <a:rPr sz="3600" smtClean="0">
                <a:solidFill>
                  <a:schemeClr val="accent2"/>
                </a:solidFill>
              </a:rPr>
            </a:br>
            <a:r>
              <a:rPr sz="3600" smtClean="0">
                <a:solidFill>
                  <a:schemeClr val="accent2"/>
                </a:solidFill>
              </a:rPr>
              <a:t/>
            </a:r>
            <a:br>
              <a:rPr sz="3600" smtClean="0">
                <a:solidFill>
                  <a:schemeClr val="accent2"/>
                </a:solidFill>
              </a:rPr>
            </a:br>
            <a:r>
              <a:rPr sz="3600">
                <a:solidFill>
                  <a:schemeClr val="accent2"/>
                </a:solidFill>
              </a:rPr>
              <a:t/>
            </a:r>
            <a:br>
              <a:rPr sz="3600">
                <a:solidFill>
                  <a:schemeClr val="accent2"/>
                </a:solidFill>
              </a:rPr>
            </a:br>
            <a:r>
              <a:rPr sz="3600" smtClean="0">
                <a:solidFill>
                  <a:schemeClr val="accent2"/>
                </a:solidFill>
              </a:rPr>
              <a:t/>
            </a:r>
            <a:br>
              <a:rPr sz="3600" smtClean="0">
                <a:solidFill>
                  <a:schemeClr val="accent2"/>
                </a:solidFill>
              </a:rPr>
            </a:br>
            <a:r>
              <a:rPr sz="4800" smtClean="0">
                <a:solidFill>
                  <a:schemeClr val="tx1"/>
                </a:solidFill>
              </a:rPr>
              <a:t>Use of Technology</a:t>
            </a:r>
            <a:br>
              <a:rPr sz="4800" smtClean="0">
                <a:solidFill>
                  <a:schemeClr val="tx1"/>
                </a:solidFill>
              </a:rPr>
            </a:br>
            <a:r>
              <a:rPr sz="4800" smtClean="0">
                <a:solidFill>
                  <a:schemeClr val="tx1"/>
                </a:solidFill>
              </a:rPr>
              <a:t>to </a:t>
            </a:r>
            <a:br>
              <a:rPr sz="4800" smtClean="0">
                <a:solidFill>
                  <a:schemeClr val="tx1"/>
                </a:solidFill>
              </a:rPr>
            </a:br>
            <a:r>
              <a:rPr sz="4800" smtClean="0">
                <a:solidFill>
                  <a:schemeClr val="tx1"/>
                </a:solidFill>
              </a:rPr>
              <a:t>Educate Consumers</a:t>
            </a:r>
            <a:br>
              <a:rPr sz="4800" smtClean="0">
                <a:solidFill>
                  <a:schemeClr val="tx1"/>
                </a:solidFill>
              </a:rPr>
            </a:br>
            <a:r>
              <a:rPr sz="4800" smtClean="0">
                <a:solidFill>
                  <a:schemeClr val="tx1"/>
                </a:solidFill>
              </a:rPr>
              <a:t>&amp; </a:t>
            </a:r>
            <a:br>
              <a:rPr sz="4800" smtClean="0">
                <a:solidFill>
                  <a:schemeClr val="tx1"/>
                </a:solidFill>
              </a:rPr>
            </a:br>
            <a:r>
              <a:rPr sz="4800" smtClean="0">
                <a:solidFill>
                  <a:schemeClr val="tx1"/>
                </a:solidFill>
              </a:rPr>
              <a:t>Inform the Public</a:t>
            </a:r>
            <a:endParaRPr sz="4800">
              <a:solidFill>
                <a:schemeClr val="tx1"/>
              </a:solidFill>
            </a:endParaRPr>
          </a:p>
        </p:txBody>
      </p:sp>
      <p:sp>
        <p:nvSpPr>
          <p:cNvPr id="3" name="Slide Number Placeholder 2"/>
          <p:cNvSpPr>
            <a:spLocks noGrp="1"/>
          </p:cNvSpPr>
          <p:nvPr>
            <p:ph type="sldNum" sz="quarter" idx="12"/>
          </p:nvPr>
        </p:nvSpPr>
        <p:spPr/>
        <p:txBody>
          <a:bodyPr/>
          <a:lstStyle/>
          <a:p>
            <a:pPr>
              <a:defRPr/>
            </a:pPr>
            <a:fld id="{DA6947DA-5B08-41AF-9303-B92C079AAC1F}" type="slidenum">
              <a:rPr lang="en-US"/>
              <a:pPr>
                <a:defRPr/>
              </a:pPr>
              <a:t>59</a:t>
            </a:fld>
            <a:endParaRPr lang="en-US"/>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p:nvPr>
        </p:nvSpPr>
        <p:spPr>
          <a:xfrm>
            <a:off x="457200" y="704850"/>
            <a:ext cx="8229600" cy="1143000"/>
          </a:xfrm>
        </p:spPr>
        <p:txBody>
          <a:bodyPr anchor="ctr"/>
          <a:lstStyle/>
          <a:p>
            <a:pPr algn="ctr" eaLnBrk="1" hangingPunct="1"/>
            <a:r>
              <a:rPr lang="en-US" smtClean="0"/>
              <a:t>Consumer Utility Board - CUB</a:t>
            </a:r>
          </a:p>
        </p:txBody>
      </p:sp>
      <p:graphicFrame>
        <p:nvGraphicFramePr>
          <p:cNvPr id="4" name="Content Placeholder 3"/>
          <p:cNvGraphicFramePr>
            <a:graphicFrameLocks noGrp="1"/>
          </p:cNvGraphicFramePr>
          <p:nvPr>
            <p:ph sz="half" idx="1"/>
          </p:nvPr>
        </p:nvGraphicFramePr>
        <p:xfrm>
          <a:off x="457200" y="1920875"/>
          <a:ext cx="4038600" cy="44338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5" name="Content Placeholder 4"/>
          <p:cNvGraphicFramePr>
            <a:graphicFrameLocks noGrp="1"/>
          </p:cNvGraphicFramePr>
          <p:nvPr>
            <p:ph sz="half" idx="2"/>
          </p:nvPr>
        </p:nvGraphicFramePr>
        <p:xfrm>
          <a:off x="4648200" y="1920085"/>
          <a:ext cx="4038600" cy="4434840"/>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6" name="Slide Number Placeholder 5"/>
          <p:cNvSpPr>
            <a:spLocks noGrp="1"/>
          </p:cNvSpPr>
          <p:nvPr>
            <p:ph type="sldNum" sz="quarter" idx="12"/>
          </p:nvPr>
        </p:nvSpPr>
        <p:spPr/>
        <p:txBody>
          <a:bodyPr/>
          <a:lstStyle/>
          <a:p>
            <a:pPr>
              <a:defRPr/>
            </a:pPr>
            <a:fld id="{8D8083AE-D566-472F-ACE9-1C0E28228A8B}" type="slidenum">
              <a:rPr lang="en-US"/>
              <a:pPr>
                <a:defRPr/>
              </a:pPr>
              <a:t>6</a:t>
            </a:fld>
            <a:endParaRPr lang="en-US"/>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704850"/>
            <a:ext cx="8229600" cy="1143000"/>
          </a:xfrm>
        </p:spPr>
        <p:txBody>
          <a:bodyPr anchor="ctr">
            <a:normAutofit fontScale="90000"/>
          </a:bodyPr>
          <a:lstStyle/>
          <a:p>
            <a:pPr algn="ctr" eaLnBrk="1" fontAlgn="auto" hangingPunct="1">
              <a:spcAft>
                <a:spcPts val="0"/>
              </a:spcAft>
              <a:defRPr/>
            </a:pPr>
            <a:r>
              <a:rPr lang="en-US" b="1" dirty="0" smtClean="0"/>
              <a:t>Website &amp; </a:t>
            </a:r>
            <a:r>
              <a:rPr lang="en-US" b="1" dirty="0" err="1" smtClean="0"/>
              <a:t>eDocket</a:t>
            </a:r>
            <a:r>
              <a:rPr lang="en-US" b="1" dirty="0" smtClean="0"/>
              <a:t> </a:t>
            </a:r>
            <a:r>
              <a:rPr lang="en-US" b="1" dirty="0"/>
              <a:t>System</a:t>
            </a:r>
            <a:br>
              <a:rPr lang="en-US" b="1" dirty="0"/>
            </a:br>
            <a:endParaRPr lang="en-US" dirty="0"/>
          </a:p>
        </p:txBody>
      </p:sp>
      <p:pic>
        <p:nvPicPr>
          <p:cNvPr id="61443" name="Picture 2"/>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304800" y="1752600"/>
            <a:ext cx="4191000" cy="4214813"/>
          </a:xfrm>
        </p:spPr>
      </p:pic>
      <p:sp>
        <p:nvSpPr>
          <p:cNvPr id="5" name="Content Placeholder 4"/>
          <p:cNvSpPr>
            <a:spLocks noGrp="1"/>
          </p:cNvSpPr>
          <p:nvPr>
            <p:ph sz="half" idx="2"/>
          </p:nvPr>
        </p:nvSpPr>
        <p:spPr>
          <a:xfrm>
            <a:off x="4648200" y="1920875"/>
            <a:ext cx="4038600" cy="4433888"/>
          </a:xfrm>
        </p:spPr>
        <p:txBody>
          <a:bodyPr>
            <a:normAutofit fontScale="55000" lnSpcReduction="20000"/>
          </a:bodyPr>
          <a:lstStyle/>
          <a:p>
            <a:pPr marL="274320" indent="-274320" eaLnBrk="1" fontAlgn="auto" hangingPunct="1">
              <a:spcAft>
                <a:spcPts val="0"/>
              </a:spcAft>
              <a:buClr>
                <a:schemeClr val="accent3"/>
              </a:buClr>
              <a:buFont typeface="Wingdings 2"/>
              <a:buChar char=""/>
              <a:defRPr/>
            </a:pPr>
            <a:r>
              <a:rPr lang="en-US" dirty="0" smtClean="0"/>
              <a:t>Located on PSC website</a:t>
            </a:r>
          </a:p>
          <a:p>
            <a:pPr marL="274320" indent="-274320" eaLnBrk="1" fontAlgn="auto" hangingPunct="1">
              <a:spcAft>
                <a:spcPts val="0"/>
              </a:spcAft>
              <a:buClr>
                <a:schemeClr val="accent3"/>
              </a:buClr>
              <a:buFont typeface="Wingdings 2"/>
              <a:buChar char=""/>
              <a:defRPr/>
            </a:pPr>
            <a:r>
              <a:rPr lang="en-US" dirty="0" smtClean="0"/>
              <a:t>Orders </a:t>
            </a:r>
            <a:r>
              <a:rPr lang="en-US" dirty="0"/>
              <a:t>and Dockets</a:t>
            </a:r>
          </a:p>
          <a:p>
            <a:pPr marL="274320" indent="-274320" eaLnBrk="1" fontAlgn="auto" hangingPunct="1">
              <a:spcAft>
                <a:spcPts val="0"/>
              </a:spcAft>
              <a:buClr>
                <a:schemeClr val="accent3"/>
              </a:buClr>
              <a:buFont typeface="Wingdings 2"/>
              <a:buChar char=""/>
              <a:defRPr/>
            </a:pPr>
            <a:r>
              <a:rPr lang="en-US" dirty="0"/>
              <a:t>Search Current Dockets</a:t>
            </a:r>
          </a:p>
          <a:p>
            <a:pPr marL="274320" indent="-274320" eaLnBrk="1" fontAlgn="auto" hangingPunct="1">
              <a:spcAft>
                <a:spcPts val="0"/>
              </a:spcAft>
              <a:buClr>
                <a:schemeClr val="accent3"/>
              </a:buClr>
              <a:buFont typeface="Wingdings 2"/>
              <a:buChar char=""/>
              <a:defRPr/>
            </a:pPr>
            <a:r>
              <a:rPr lang="en-US" dirty="0"/>
              <a:t>Index of Formal Cases and Order Captions </a:t>
            </a:r>
          </a:p>
          <a:p>
            <a:pPr marL="640080" lvl="1" indent="-246888" eaLnBrk="1" fontAlgn="auto" hangingPunct="1">
              <a:spcAft>
                <a:spcPts val="0"/>
              </a:spcAft>
              <a:buFont typeface="Wingdings 2"/>
              <a:buChar char=""/>
              <a:defRPr/>
            </a:pPr>
            <a:r>
              <a:rPr lang="en-US" dirty="0"/>
              <a:t>Search Index of Formal Cases</a:t>
            </a:r>
          </a:p>
          <a:p>
            <a:pPr marL="640080" lvl="1" indent="-246888" eaLnBrk="1" fontAlgn="auto" hangingPunct="1">
              <a:spcAft>
                <a:spcPts val="0"/>
              </a:spcAft>
              <a:buFont typeface="Wingdings 2"/>
              <a:buChar char=""/>
              <a:defRPr/>
            </a:pPr>
            <a:r>
              <a:rPr lang="en-US" dirty="0"/>
              <a:t>Search Index of Commission Orders</a:t>
            </a:r>
          </a:p>
          <a:p>
            <a:pPr marL="274320" indent="-274320" eaLnBrk="1" fontAlgn="auto" hangingPunct="1">
              <a:spcAft>
                <a:spcPts val="0"/>
              </a:spcAft>
              <a:buClr>
                <a:schemeClr val="accent3"/>
              </a:buClr>
              <a:buFont typeface="Wingdings 2"/>
              <a:buChar char=""/>
              <a:defRPr/>
            </a:pPr>
            <a:r>
              <a:rPr lang="en-US" dirty="0"/>
              <a:t>Search Commission Orders</a:t>
            </a:r>
          </a:p>
          <a:p>
            <a:pPr marL="274320" indent="-274320" eaLnBrk="1" fontAlgn="auto" hangingPunct="1">
              <a:spcAft>
                <a:spcPts val="0"/>
              </a:spcAft>
              <a:buClr>
                <a:schemeClr val="accent3"/>
              </a:buClr>
              <a:buFont typeface="Wingdings 2"/>
              <a:buChar char=""/>
              <a:defRPr/>
            </a:pPr>
            <a:r>
              <a:rPr lang="en-US" dirty="0"/>
              <a:t>Most Recent Filings</a:t>
            </a:r>
          </a:p>
          <a:p>
            <a:pPr marL="274320" indent="-274320" eaLnBrk="1" fontAlgn="auto" hangingPunct="1">
              <a:spcAft>
                <a:spcPts val="0"/>
              </a:spcAft>
              <a:buClr>
                <a:schemeClr val="accent3"/>
              </a:buClr>
              <a:buFont typeface="Wingdings 2"/>
              <a:buChar char=""/>
              <a:defRPr/>
            </a:pPr>
            <a:r>
              <a:rPr lang="en-US" dirty="0"/>
              <a:t>Search Archived </a:t>
            </a:r>
            <a:r>
              <a:rPr lang="en-US" dirty="0" smtClean="0"/>
              <a:t>Dockets</a:t>
            </a:r>
            <a:endParaRPr lang="en-US" dirty="0"/>
          </a:p>
          <a:p>
            <a:pPr marL="274320" indent="-274320" eaLnBrk="1" fontAlgn="auto" hangingPunct="1">
              <a:spcAft>
                <a:spcPts val="0"/>
              </a:spcAft>
              <a:buClr>
                <a:schemeClr val="accent3"/>
              </a:buClr>
              <a:buFont typeface="Wingdings 2"/>
              <a:buChar char=""/>
              <a:defRPr/>
            </a:pPr>
            <a:r>
              <a:rPr lang="en-US" dirty="0"/>
              <a:t>CDA and Service Lists</a:t>
            </a:r>
          </a:p>
          <a:p>
            <a:pPr marL="274320" indent="-274320" eaLnBrk="1" fontAlgn="auto" hangingPunct="1">
              <a:spcAft>
                <a:spcPts val="0"/>
              </a:spcAft>
              <a:buClr>
                <a:schemeClr val="accent3"/>
              </a:buClr>
              <a:buFont typeface="Wingdings 2"/>
              <a:buChar char=""/>
              <a:defRPr/>
            </a:pPr>
            <a:r>
              <a:rPr lang="en-US" dirty="0"/>
              <a:t>Current Open Cases</a:t>
            </a:r>
          </a:p>
          <a:p>
            <a:pPr marL="274320" indent="-274320" eaLnBrk="1" fontAlgn="auto" hangingPunct="1">
              <a:spcAft>
                <a:spcPts val="0"/>
              </a:spcAft>
              <a:buClr>
                <a:schemeClr val="accent3"/>
              </a:buClr>
              <a:buFont typeface="Wingdings 2"/>
              <a:buChar char=""/>
              <a:defRPr/>
            </a:pPr>
            <a:r>
              <a:rPr lang="en-US" dirty="0"/>
              <a:t>Service Lists</a:t>
            </a:r>
          </a:p>
          <a:p>
            <a:pPr marL="274320" indent="-274320" eaLnBrk="1" fontAlgn="auto" hangingPunct="1">
              <a:spcAft>
                <a:spcPts val="0"/>
              </a:spcAft>
              <a:buClr>
                <a:schemeClr val="accent3"/>
              </a:buClr>
              <a:buFont typeface="Wingdings 2"/>
              <a:buChar char=""/>
              <a:defRPr/>
            </a:pPr>
            <a:r>
              <a:rPr lang="en-US" dirty="0"/>
              <a:t>Commission-Directed Actions </a:t>
            </a:r>
            <a:r>
              <a:rPr lang="en-US" dirty="0" smtClean="0"/>
              <a:t>Calendar</a:t>
            </a:r>
            <a:endParaRPr lang="en-US" dirty="0"/>
          </a:p>
          <a:p>
            <a:pPr marL="274320" indent="-274320" eaLnBrk="1" fontAlgn="auto" hangingPunct="1">
              <a:spcAft>
                <a:spcPts val="0"/>
              </a:spcAft>
              <a:buClr>
                <a:schemeClr val="accent3"/>
              </a:buClr>
              <a:buFont typeface="Wingdings 2"/>
              <a:buChar char=""/>
              <a:defRPr/>
            </a:pPr>
            <a:r>
              <a:rPr lang="en-US" dirty="0"/>
              <a:t>User Filings and Registration</a:t>
            </a:r>
          </a:p>
          <a:p>
            <a:pPr marL="274320" indent="-274320" eaLnBrk="1" fontAlgn="auto" hangingPunct="1">
              <a:spcAft>
                <a:spcPts val="0"/>
              </a:spcAft>
              <a:buClr>
                <a:schemeClr val="accent3"/>
              </a:buClr>
              <a:buFont typeface="Wingdings 2"/>
              <a:buChar char=""/>
              <a:defRPr/>
            </a:pPr>
            <a:r>
              <a:rPr lang="en-US" dirty="0"/>
              <a:t>Login to </a:t>
            </a:r>
            <a:r>
              <a:rPr lang="en-US" dirty="0" err="1"/>
              <a:t>eDocket</a:t>
            </a:r>
            <a:r>
              <a:rPr lang="en-US" dirty="0"/>
              <a:t> System</a:t>
            </a:r>
          </a:p>
          <a:p>
            <a:pPr marL="274320" indent="-274320" eaLnBrk="1" fontAlgn="auto" hangingPunct="1">
              <a:spcAft>
                <a:spcPts val="0"/>
              </a:spcAft>
              <a:buClr>
                <a:schemeClr val="accent3"/>
              </a:buClr>
              <a:buFont typeface="Wingdings 2"/>
              <a:buChar char=""/>
              <a:defRPr/>
            </a:pPr>
            <a:r>
              <a:rPr lang="en-US" dirty="0"/>
              <a:t>New User Registration</a:t>
            </a:r>
          </a:p>
          <a:p>
            <a:pPr marL="274320" indent="-274320" eaLnBrk="1" fontAlgn="auto" hangingPunct="1">
              <a:spcAft>
                <a:spcPts val="0"/>
              </a:spcAft>
              <a:buClr>
                <a:schemeClr val="accent3"/>
              </a:buClr>
              <a:buFont typeface="Wingdings 2"/>
              <a:buChar char=""/>
              <a:defRPr/>
            </a:pPr>
            <a:r>
              <a:rPr lang="en-US" dirty="0"/>
              <a:t>Subscribe to Commission Dockets</a:t>
            </a:r>
          </a:p>
          <a:p>
            <a:pPr marL="274320" indent="-274320" eaLnBrk="1" fontAlgn="auto" hangingPunct="1">
              <a:spcAft>
                <a:spcPts val="0"/>
              </a:spcAft>
              <a:buClr>
                <a:schemeClr val="accent3"/>
              </a:buClr>
              <a:buFont typeface="Wingdings 2"/>
              <a:buChar char=""/>
              <a:defRPr/>
            </a:pPr>
            <a:r>
              <a:rPr lang="en-US" dirty="0"/>
              <a:t>Public Meetings</a:t>
            </a:r>
          </a:p>
          <a:p>
            <a:pPr marL="274320" indent="-274320" eaLnBrk="1" fontAlgn="auto" hangingPunct="1">
              <a:spcAft>
                <a:spcPts val="0"/>
              </a:spcAft>
              <a:buClr>
                <a:schemeClr val="accent3"/>
              </a:buClr>
              <a:buFont typeface="Wingdings 2"/>
              <a:buChar char=""/>
              <a:defRPr/>
            </a:pPr>
            <a:r>
              <a:rPr lang="en-US" dirty="0"/>
              <a:t>Subscribe to Public </a:t>
            </a:r>
            <a:r>
              <a:rPr lang="en-US" dirty="0" smtClean="0"/>
              <a:t>Meetings</a:t>
            </a:r>
          </a:p>
          <a:p>
            <a:pPr marL="274320" indent="-274320" eaLnBrk="1" fontAlgn="auto" hangingPunct="1">
              <a:spcAft>
                <a:spcPts val="0"/>
              </a:spcAft>
              <a:buClr>
                <a:schemeClr val="accent3"/>
              </a:buClr>
              <a:buFont typeface="Wingdings 2"/>
              <a:buChar char=""/>
              <a:defRPr/>
            </a:pPr>
            <a:r>
              <a:rPr lang="en-US" dirty="0" smtClean="0"/>
              <a:t>Media Streaming</a:t>
            </a:r>
          </a:p>
          <a:p>
            <a:pPr marL="274320" indent="-274320" eaLnBrk="1" fontAlgn="auto" hangingPunct="1">
              <a:spcAft>
                <a:spcPts val="0"/>
              </a:spcAft>
              <a:buClr>
                <a:schemeClr val="accent3"/>
              </a:buClr>
              <a:buFont typeface="Wingdings 2"/>
              <a:buChar char=""/>
              <a:defRPr/>
            </a:pPr>
            <a:endParaRPr lang="en-US" dirty="0"/>
          </a:p>
        </p:txBody>
      </p:sp>
      <p:sp>
        <p:nvSpPr>
          <p:cNvPr id="3" name="Slide Number Placeholder 2"/>
          <p:cNvSpPr>
            <a:spLocks noGrp="1"/>
          </p:cNvSpPr>
          <p:nvPr>
            <p:ph type="sldNum" sz="quarter" idx="12"/>
          </p:nvPr>
        </p:nvSpPr>
        <p:spPr/>
        <p:txBody>
          <a:bodyPr/>
          <a:lstStyle/>
          <a:p>
            <a:pPr>
              <a:defRPr/>
            </a:pPr>
            <a:fld id="{9B4DE4EF-1CFD-4C3D-8A47-F168F5B46765}" type="slidenum">
              <a:rPr lang="en-US"/>
              <a:pPr>
                <a:defRPr/>
              </a:pPr>
              <a:t>60</a:t>
            </a:fld>
            <a:endParaRPr lang="en-US"/>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Title 1"/>
          <p:cNvSpPr>
            <a:spLocks noGrp="1"/>
          </p:cNvSpPr>
          <p:nvPr>
            <p:ph type="title"/>
          </p:nvPr>
        </p:nvSpPr>
        <p:spPr>
          <a:xfrm>
            <a:off x="457200" y="704850"/>
            <a:ext cx="8229600" cy="1143000"/>
          </a:xfrm>
        </p:spPr>
        <p:txBody>
          <a:bodyPr anchor="ctr"/>
          <a:lstStyle/>
          <a:p>
            <a:pPr algn="ctr" eaLnBrk="1" hangingPunct="1"/>
            <a:r>
              <a:rPr lang="en-US" smtClean="0"/>
              <a:t>Media Streaming</a:t>
            </a:r>
          </a:p>
        </p:txBody>
      </p:sp>
      <p:pic>
        <p:nvPicPr>
          <p:cNvPr id="2050" name="Picture 2"/>
          <p:cNvPicPr>
            <a:picLocks noGrp="1" noChangeAspect="1" noChangeArrowheads="1"/>
          </p:cNvPicPr>
          <p:nvPr>
            <p:ph sz="half" idx="1"/>
          </p:nvPr>
        </p:nvPicPr>
        <p:blipFill>
          <a:blip r:embed="rId2"/>
          <a:srcRect/>
          <a:stretch>
            <a:fillRect/>
          </a:stretch>
        </p:blipFill>
        <p:spPr>
          <a:xfrm>
            <a:off x="2057400" y="2286000"/>
            <a:ext cx="5181600" cy="3889375"/>
          </a:xfrm>
          <a:effectLst>
            <a:outerShdw blurRad="292100" dist="139700" dir="2700000" algn="tl" rotWithShape="0">
              <a:srgbClr val="333333">
                <a:alpha val="65000"/>
              </a:srgbClr>
            </a:outerShdw>
          </a:effectLst>
          <a:extLst/>
        </p:spPr>
      </p:pic>
      <p:sp>
        <p:nvSpPr>
          <p:cNvPr id="4" name="Slide Number Placeholder 3"/>
          <p:cNvSpPr>
            <a:spLocks noGrp="1"/>
          </p:cNvSpPr>
          <p:nvPr>
            <p:ph type="sldNum" sz="quarter" idx="12"/>
          </p:nvPr>
        </p:nvSpPr>
        <p:spPr/>
        <p:txBody>
          <a:bodyPr/>
          <a:lstStyle/>
          <a:p>
            <a:pPr>
              <a:defRPr/>
            </a:pPr>
            <a:fld id="{EAEF398B-5FB7-4EEB-B200-87DC0AF1D578}" type="slidenum">
              <a:rPr lang="en-US"/>
              <a:pPr>
                <a:defRPr/>
              </a:pPr>
              <a:t>61</a:t>
            </a:fld>
            <a:endParaRPr lang="en-US"/>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Title 1"/>
          <p:cNvSpPr>
            <a:spLocks noGrp="1"/>
          </p:cNvSpPr>
          <p:nvPr>
            <p:ph type="title"/>
          </p:nvPr>
        </p:nvSpPr>
        <p:spPr/>
        <p:txBody>
          <a:bodyPr/>
          <a:lstStyle/>
          <a:p>
            <a:pPr algn="ctr" eaLnBrk="1" hangingPunct="1"/>
            <a:r>
              <a:rPr lang="en-US" smtClean="0"/>
              <a:t>PSC Mobile App</a:t>
            </a:r>
          </a:p>
        </p:txBody>
      </p:sp>
      <p:pic>
        <p:nvPicPr>
          <p:cNvPr id="63491"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2714625" y="1935163"/>
            <a:ext cx="3714750" cy="4389437"/>
          </a:xfrm>
        </p:spPr>
      </p:pic>
      <p:sp>
        <p:nvSpPr>
          <p:cNvPr id="4" name="Slide Number Placeholder 3"/>
          <p:cNvSpPr>
            <a:spLocks noGrp="1"/>
          </p:cNvSpPr>
          <p:nvPr>
            <p:ph type="sldNum" sz="quarter" idx="12"/>
          </p:nvPr>
        </p:nvSpPr>
        <p:spPr/>
        <p:txBody>
          <a:bodyPr/>
          <a:lstStyle/>
          <a:p>
            <a:pPr>
              <a:defRPr/>
            </a:pPr>
            <a:fld id="{070755B4-8537-4DE7-9032-0C59742C1101}" type="slidenum">
              <a:rPr lang="en-US"/>
              <a:pPr>
                <a:defRPr/>
              </a:pPr>
              <a:t>62</a:t>
            </a:fld>
            <a:endParaRPr lang="en-US"/>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3400"/>
            <a:ext cx="8229600" cy="1143000"/>
          </a:xfrm>
        </p:spPr>
        <p:txBody>
          <a:bodyPr anchor="ctr">
            <a:normAutofit/>
          </a:bodyPr>
          <a:lstStyle/>
          <a:p>
            <a:pPr algn="ctr" eaLnBrk="1" fontAlgn="auto" hangingPunct="1">
              <a:spcAft>
                <a:spcPts val="0"/>
              </a:spcAft>
              <a:defRPr/>
            </a:pPr>
            <a:r>
              <a:rPr lang="en-US" dirty="0" smtClean="0">
                <a:solidFill>
                  <a:schemeClr val="accent2">
                    <a:lumMod val="75000"/>
                  </a:schemeClr>
                </a:solidFill>
              </a:rPr>
              <a:t>Conclusion</a:t>
            </a:r>
            <a:endParaRPr lang="en-US" dirty="0">
              <a:solidFill>
                <a:schemeClr val="accent2">
                  <a:lumMod val="75000"/>
                </a:schemeClr>
              </a:solidFill>
            </a:endParaRPr>
          </a:p>
        </p:txBody>
      </p:sp>
      <p:graphicFrame>
        <p:nvGraphicFramePr>
          <p:cNvPr id="4" name="Content Placeholder 3"/>
          <p:cNvGraphicFramePr>
            <a:graphicFrameLocks noGrp="1"/>
          </p:cNvGraphicFramePr>
          <p:nvPr>
            <p:ph idx="1"/>
          </p:nvPr>
        </p:nvGraphicFramePr>
        <p:xfrm>
          <a:off x="457200" y="1752600"/>
          <a:ext cx="8229600" cy="43735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Slide Number Placeholder 4"/>
          <p:cNvSpPr>
            <a:spLocks noGrp="1"/>
          </p:cNvSpPr>
          <p:nvPr>
            <p:ph type="sldNum" sz="quarter" idx="12"/>
          </p:nvPr>
        </p:nvSpPr>
        <p:spPr/>
        <p:txBody>
          <a:bodyPr/>
          <a:lstStyle/>
          <a:p>
            <a:pPr>
              <a:defRPr/>
            </a:pPr>
            <a:fld id="{869F9874-196E-464D-8DB5-906DF99F01B0}" type="slidenum">
              <a:rPr lang="en-US"/>
              <a:pPr>
                <a:defRPr/>
              </a:pPr>
              <a:t>63</a:t>
            </a:fld>
            <a:endParaRPr lang="en-US"/>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4"/>
          <p:cNvSpPr>
            <a:spLocks noGrp="1"/>
          </p:cNvSpPr>
          <p:nvPr>
            <p:ph type="title"/>
          </p:nvPr>
        </p:nvSpPr>
        <p:spPr>
          <a:xfrm>
            <a:off x="457200" y="457200"/>
            <a:ext cx="8229600" cy="1143000"/>
          </a:xfrm>
        </p:spPr>
        <p:txBody>
          <a:bodyPr anchor="ctr"/>
          <a:lstStyle/>
          <a:p>
            <a:pPr algn="ctr" eaLnBrk="1" hangingPunct="1"/>
            <a:r>
              <a:rPr lang="en-US" smtClean="0"/>
              <a:t>Founding Members of CUB</a:t>
            </a:r>
          </a:p>
        </p:txBody>
      </p:sp>
      <p:graphicFrame>
        <p:nvGraphicFramePr>
          <p:cNvPr id="7" name="Content Placeholder 6"/>
          <p:cNvGraphicFramePr>
            <a:graphicFrameLocks noGrp="1"/>
          </p:cNvGraphicFramePr>
          <p:nvPr>
            <p:ph idx="1"/>
          </p:nvPr>
        </p:nvGraphicFramePr>
        <p:xfrm>
          <a:off x="457200" y="1524000"/>
          <a:ext cx="8382000" cy="5181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Slide Number Placeholder 2"/>
          <p:cNvSpPr>
            <a:spLocks noGrp="1"/>
          </p:cNvSpPr>
          <p:nvPr>
            <p:ph type="sldNum" sz="quarter" idx="12"/>
          </p:nvPr>
        </p:nvSpPr>
        <p:spPr/>
        <p:txBody>
          <a:bodyPr/>
          <a:lstStyle/>
          <a:p>
            <a:pPr>
              <a:defRPr/>
            </a:pPr>
            <a:fld id="{4FB6B76C-0905-43FD-A096-CD609A2B1A2F}" type="slidenum">
              <a:rPr lang="en-US"/>
              <a:pPr>
                <a:defRPr/>
              </a:pPr>
              <a:t>7</a:t>
            </a:fld>
            <a:endParaRPr lang="en-US"/>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04850"/>
            <a:ext cx="8229600" cy="1143000"/>
          </a:xfrm>
        </p:spPr>
        <p:txBody>
          <a:bodyPr>
            <a:normAutofit fontScale="90000"/>
          </a:bodyPr>
          <a:lstStyle/>
          <a:p>
            <a:pPr algn="ctr" eaLnBrk="1" fontAlgn="auto" hangingPunct="1">
              <a:spcAft>
                <a:spcPts val="0"/>
              </a:spcAft>
              <a:defRPr/>
            </a:pPr>
            <a:r>
              <a:rPr lang="en-US" dirty="0" smtClean="0"/>
              <a:t>PSC Office of Consumer Services</a:t>
            </a:r>
            <a:endParaRPr lang="en-US" dirty="0"/>
          </a:p>
        </p:txBody>
      </p:sp>
      <p:sp>
        <p:nvSpPr>
          <p:cNvPr id="12291" name="Content Placeholder 3"/>
          <p:cNvSpPr>
            <a:spLocks noGrp="1"/>
          </p:cNvSpPr>
          <p:nvPr>
            <p:ph sz="half" idx="2"/>
          </p:nvPr>
        </p:nvSpPr>
        <p:spPr>
          <a:xfrm>
            <a:off x="4648200" y="1920875"/>
            <a:ext cx="4038600" cy="4433888"/>
          </a:xfrm>
        </p:spPr>
        <p:txBody>
          <a:bodyPr/>
          <a:lstStyle/>
          <a:p>
            <a:pPr eaLnBrk="1" hangingPunct="1"/>
            <a:r>
              <a:rPr lang="en-US" smtClean="0"/>
              <a:t>Vivian Jordan Webb, first Director of Consumer Services Office (OCS) &amp; OCS Staff</a:t>
            </a:r>
          </a:p>
          <a:p>
            <a:pPr eaLnBrk="1" hangingPunct="1"/>
            <a:r>
              <a:rPr lang="en-US" smtClean="0"/>
              <a:t>OCS was established in 1981 to mediate consumer complaints after the PSC approved a Consumer Bill of Rights (CBOR).</a:t>
            </a:r>
          </a:p>
        </p:txBody>
      </p:sp>
      <p:pic>
        <p:nvPicPr>
          <p:cNvPr id="3074" name="Picture 2"/>
          <p:cNvPicPr>
            <a:picLocks noGrp="1" noChangeAspect="1" noChangeArrowheads="1"/>
          </p:cNvPicPr>
          <p:nvPr>
            <p:ph sz="half" idx="1"/>
          </p:nvPr>
        </p:nvPicPr>
        <p:blipFill>
          <a:blip r:embed="rId2" cstate="screen">
            <a:extLst/>
          </a:blip>
          <a:srcRect/>
          <a:stretch>
            <a:fillRect/>
          </a:stretch>
        </p:blipFill>
        <p:spPr>
          <a:xfrm>
            <a:off x="457200" y="2442224"/>
            <a:ext cx="4038600" cy="3391190"/>
          </a:xfr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a:extLst/>
        </p:spPr>
      </p:pic>
      <p:sp>
        <p:nvSpPr>
          <p:cNvPr id="5" name="Slide Number Placeholder 4"/>
          <p:cNvSpPr>
            <a:spLocks noGrp="1"/>
          </p:cNvSpPr>
          <p:nvPr>
            <p:ph type="sldNum" sz="quarter" idx="12"/>
          </p:nvPr>
        </p:nvSpPr>
        <p:spPr/>
        <p:txBody>
          <a:bodyPr/>
          <a:lstStyle/>
          <a:p>
            <a:pPr>
              <a:defRPr/>
            </a:pPr>
            <a:fld id="{86EDEF3B-3550-464B-9A9A-B7814F645E80}" type="slidenum">
              <a:rPr lang="en-US"/>
              <a:pPr>
                <a:defRPr/>
              </a:pPr>
              <a:t>8</a:t>
            </a:fld>
            <a:endParaRPr lang="en-US"/>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838200"/>
            <a:ext cx="8229600" cy="1143000"/>
          </a:xfrm>
        </p:spPr>
        <p:txBody>
          <a:bodyPr>
            <a:normAutofit fontScale="90000"/>
          </a:bodyPr>
          <a:lstStyle/>
          <a:p>
            <a:pPr algn="ctr" eaLnBrk="1" fontAlgn="auto" hangingPunct="1">
              <a:spcAft>
                <a:spcPts val="0"/>
              </a:spcAft>
              <a:defRPr/>
            </a:pPr>
            <a:r>
              <a:rPr lang="en-US" dirty="0" smtClean="0"/>
              <a:t>PSC - Informal </a:t>
            </a:r>
            <a:r>
              <a:rPr lang="en-US" dirty="0"/>
              <a:t>Consumer Complaint Mediation</a:t>
            </a:r>
          </a:p>
        </p:txBody>
      </p:sp>
      <p:pic>
        <p:nvPicPr>
          <p:cNvPr id="4098" name="Picture 2"/>
          <p:cNvPicPr>
            <a:picLocks noGrp="1" noChangeAspect="1" noChangeArrowheads="1"/>
          </p:cNvPicPr>
          <p:nvPr>
            <p:ph idx="1"/>
          </p:nvPr>
        </p:nvPicPr>
        <p:blipFill>
          <a:blip r:embed="rId2"/>
          <a:srcRect/>
          <a:stretch>
            <a:fillRect/>
          </a:stretch>
        </p:blipFill>
        <p:spPr>
          <a:xfrm>
            <a:off x="1752600" y="1828800"/>
            <a:ext cx="5726113" cy="4389438"/>
          </a:xfrm>
          <a:effectLst>
            <a:outerShdw blurRad="190500" algn="tl" rotWithShape="0">
              <a:srgbClr val="000000">
                <a:alpha val="70000"/>
              </a:srgbClr>
            </a:outerShdw>
          </a:effectLst>
          <a:extLst/>
        </p:spPr>
      </p:pic>
      <p:sp>
        <p:nvSpPr>
          <p:cNvPr id="4" name="Slide Number Placeholder 3"/>
          <p:cNvSpPr>
            <a:spLocks noGrp="1"/>
          </p:cNvSpPr>
          <p:nvPr>
            <p:ph type="sldNum" sz="quarter" idx="12"/>
          </p:nvPr>
        </p:nvSpPr>
        <p:spPr/>
        <p:txBody>
          <a:bodyPr/>
          <a:lstStyle/>
          <a:p>
            <a:pPr>
              <a:defRPr/>
            </a:pPr>
            <a:fld id="{27578FE8-4042-4EBE-9FCF-7C3EA57FF603}" type="slidenum">
              <a:rPr lang="en-US"/>
              <a:pPr>
                <a:defRPr/>
              </a:pPr>
              <a:t>9</a:t>
            </a:fld>
            <a:endParaRPr lang="en-US"/>
          </a:p>
        </p:txBody>
      </p:sp>
    </p:spTree>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7.0&quot;&gt;&lt;object type=&quot;1&quot; unique_id=&quot;10001&quot;&gt;&lt;object type=&quot;8&quot; unique_id=&quot;10002&quot;&gt;&lt;/object&gt;&lt;object type=&quot;2&quot; unique_id=&quot;10003&quot;&gt;&lt;object type=&quot;3&quot; unique_id=&quot;10004&quot;&gt;&lt;property id=&quot;20148&quot; value=&quot;5&quot;/&gt;&lt;property id=&quot;20300&quot; value=&quot;Slide 1 - &amp;quot;Bringing the Public to the Table: Citizen Involvement with the D.C. Public Service Commission &amp;quot;&quot;/&gt;&lt;property id=&quot;20307&quot; value=&quot;280&quot;/&gt;&lt;/object&gt;&lt;object type=&quot;3&quot; unique_id=&quot;10005&quot;&gt;&lt;property id=&quot;20148&quot; value=&quot;5&quot;/&gt;&lt;property id=&quot;20300&quot; value=&quot;Slide 2&quot;/&gt;&lt;property id=&quot;20307&quot; value=&quot;282&quot;/&gt;&lt;/object&gt;&lt;object type=&quot;3&quot; unique_id=&quot;10006&quot;&gt;&lt;property id=&quot;20148&quot; value=&quot;5&quot;/&gt;&lt;property id=&quot;20300&quot; value=&quot;Slide 3 - &amp;quot;Contribution of Public Input to Energy Conservation Policy&amp;quot;&quot;/&gt;&lt;property id=&quot;20307&quot; value=&quot;346&quot;/&gt;&lt;/object&gt;&lt;object type=&quot;3&quot; unique_id=&quot;10007&quot;&gt;&lt;property id=&quot;20148&quot; value=&quot;5&quot;/&gt;&lt;property id=&quot;20300&quot; value=&quot;Slide 4 - &amp;quot;Benefits of Public Input&amp;quot;&quot;/&gt;&lt;property id=&quot;20307&quot; value=&quot;306&quot;/&gt;&lt;/object&gt;&lt;object type=&quot;3&quot; unique_id=&quot;10008&quot;&gt;&lt;property id=&quot;20148&quot; value=&quot;5&quot;/&gt;&lt;property id=&quot;20300&quot; value=&quot;Slide 5 - &amp;quot;Office of the People’s Counsel&amp;quot;&quot;/&gt;&lt;property id=&quot;20307&quot; value=&quot;288&quot;/&gt;&lt;/object&gt;&lt;object type=&quot;3&quot; unique_id=&quot;10009&quot;&gt;&lt;property id=&quot;20148&quot; value=&quot;5&quot;/&gt;&lt;property id=&quot;20300&quot; value=&quot;Slide 6 - &amp;quot;Consumer Utility Board - CUB&amp;quot;&quot;/&gt;&lt;property id=&quot;20307&quot; value=&quot;289&quot;/&gt;&lt;/object&gt;&lt;object type=&quot;3&quot; unique_id=&quot;10010&quot;&gt;&lt;property id=&quot;20148&quot; value=&quot;5&quot;/&gt;&lt;property id=&quot;20300&quot; value=&quot;Slide 7 - &amp;quot;Founding Members of CUB&amp;quot;&quot;/&gt;&lt;property id=&quot;20307&quot; value=&quot;335&quot;/&gt;&lt;/object&gt;&lt;object type=&quot;3&quot; unique_id=&quot;10011&quot;&gt;&lt;property id=&quot;20148&quot; value=&quot;5&quot;/&gt;&lt;property id=&quot;20300&quot; value=&quot;Slide 8 - &amp;quot;PSC Office of Consumer Services&amp;quot;&quot;/&gt;&lt;property id=&quot;20307&quot; value=&quot;339&quot;/&gt;&lt;/object&gt;&lt;object type=&quot;3&quot; unique_id=&quot;10012&quot;&gt;&lt;property id=&quot;20148&quot; value=&quot;5&quot;/&gt;&lt;property id=&quot;20300&quot; value=&quot;Slide 9 - &amp;quot;PSC - Informal Consumer Complaint Mediation&amp;quot;&quot;/&gt;&lt;property id=&quot;20307&quot; value=&quot;342&quot;/&gt;&lt;/object&gt;&lt;object type=&quot;3&quot; unique_id=&quot;10013&quot;&gt;&lt;property id=&quot;20148&quot; value=&quot;5&quot;/&gt;&lt;property id=&quot;20300&quot; value=&quot;Slide 10 - &amp;quot;OCS staff person explains PSC programs to help save energy and money. OCS’s  role includes educating consumers of &quot;/&gt;&lt;property id=&quot;20307&quot; value=&quot;340&quot;/&gt;&lt;/object&gt;&lt;object type=&quot;3&quot; unique_id=&quot;10014&quot;&gt;&lt;property id=&quot;20148&quot; value=&quot;5&quot;/&gt;&lt;property id=&quot;20300&quot; value=&quot;Slide 11 - &amp;quot;Public Input Milestones&amp;quot;&quot;/&gt;&lt;property id=&quot;20307&quot; value=&quot;333&quot;/&gt;&lt;/object&gt;&lt;object type=&quot;3&quot; unique_id=&quot;10015&quot;&gt;&lt;property id=&quot;20148&quot; value=&quot;5&quot;/&gt;&lt;property id=&quot;20300&quot; value=&quot;Slide 12 - &amp;quot;Evolution of Organizations &amp;#x0D;&amp;#x0A;Participating in PUC/PSC Proceedings&amp;quot;&quot;/&gt;&lt;property id=&quot;20307&quot; value=&quot;334&quot;/&gt;&lt;/object&gt;&lt;object type=&quot;3&quot; unique_id=&quot;10016&quot;&gt;&lt;property id=&quot;20148&quot; value=&quot;5&quot;/&gt;&lt;property id=&quot;20300&quot; value=&quot;Slide 13 - &amp;quot;Community Hearings&amp;quot;&quot;/&gt;&lt;property id=&quot;20307&quot; value=&quot;325&quot;/&gt;&lt;/object&gt;&lt;object type=&quot;3&quot; unique_id=&quot;10017&quot;&gt;&lt;property id=&quot;20148&quot; value=&quot;5&quot;/&gt;&lt;property id=&quot;20300&quot; value=&quot;Slide 14 - &amp;quot;Potomac Electric Power Company’s (PEPCO) Benning Road&amp;#x0D;&amp;#x0A; Generating Station&amp;quot;&quot;/&gt;&lt;property id=&quot;20307&quot; value=&quot;277&quot;/&gt;&lt;/object&gt;&lt;object type=&quot;3&quot; unique_id=&quot;10018&quot;&gt;&lt;property id=&quot;20148&quot; value=&quot;5&quot;/&gt;&lt;property id=&quot;20300&quot; value=&quot;Slide 15 - &amp;quot;Benning Road Facility &amp;quot;&quot;/&gt;&lt;property id=&quot;20307&quot; value=&quot;278&quot;/&gt;&lt;/object&gt;&lt;object type=&quot;3&quot; unique_id=&quot;10019&quot;&gt;&lt;property id=&quot;20148&quot; value=&quot;5&quot;/&gt;&lt;property id=&quot;20300&quot; value=&quot;Slide 16 - &amp;quot;PEPCO’s Request&amp;quot;&quot;/&gt;&lt;property id=&quot;20307&quot; value=&quot;287&quot;/&gt;&lt;/object&gt;&lt;object type=&quot;3&quot; unique_id=&quot;10020&quot;&gt;&lt;property id=&quot;20148&quot; value=&quot;5&quot;/&gt;&lt;property id=&quot;20300&quot; value=&quot;Slide 17 - &amp;quot;Public Opposition&amp;quot;&quot;/&gt;&lt;property id=&quot;20307&quot; value=&quot;290&quot;/&gt;&lt;/object&gt;&lt;object type=&quot;3&quot; unique_id=&quot;10021&quot;&gt;&lt;property id=&quot;20148&quot; value=&quot;5&quot;/&gt;&lt;property id=&quot;20300&quot; value=&quot;Slide 18 - &amp;quot;Petition of River Terrace Community Organization&amp;quot;&quot;/&gt;&lt;property id=&quot;20307&quot; value=&quot;293&quot;/&gt;&lt;/object&gt;&lt;object type=&quot;3&quot; unique_id=&quot;10022&quot;&gt;&lt;property id=&quot;20148&quot; value=&quot;5&quot;/&gt;&lt;property id=&quot;20300&quot; value=&quot;Slide 19 - &amp;quot;The Advisory Neighborhood Commissions&amp;quot;&quot;/&gt;&lt;property id=&quot;20307&quot; value=&quot;294&quot;/&gt;&lt;/object&gt;&lt;object type=&quot;3&quot; unique_id=&quot;10023&quot;&gt;&lt;property id=&quot;20148&quot; value=&quot;5&quot;/&gt;&lt;property id=&quot;20300&quot; value=&quot;Slide 20 - &amp;quot;Effect of Public Involvement&amp;quot;&quot;/&gt;&lt;property id=&quot;20307&quot; value=&quot;292&quot;/&gt;&lt;/object&gt;&lt;object type=&quot;3&quot; unique_id=&quot;10024&quot;&gt;&lt;property id=&quot;20148&quot; value=&quot;5&quot;/&gt;&lt;property id=&quot;20300&quot; value=&quot;Slide 21 - &amp;quot;Effect of Public Involvement&amp;quot;&quot;/&gt;&lt;property id=&quot;20307&quot; value=&quot;291&quot;/&gt;&lt;/object&gt;&lt;object type=&quot;3&quot; unique_id=&quot;10025&quot;&gt;&lt;property id=&quot;20148&quot; value=&quot;5&quot;/&gt;&lt;property id=&quot;20300&quot; value=&quot;Slide 22&quot;/&gt;&lt;property id=&quot;20307&quot; value=&quot;279&quot;/&gt;&lt;/object&gt;&lt;object type=&quot;3&quot; unique_id=&quot;10026&quot;&gt;&lt;property id=&quot;20148&quot; value=&quot;5&quot;/&gt;&lt;property id=&quot;20300&quot; value=&quot;Slide 23 - &amp;quot;Washington Gas Light’s (WGL) Anacostia Customer Service Center&amp;quot;&quot;/&gt;&lt;property id=&quot;20307&quot; value=&quot;281&quot;/&gt;&lt;/object&gt;&lt;object type=&quot;3&quot; unique_id=&quot;10027&quot;&gt;&lt;property id=&quot;20148&quot; value=&quot;5&quot;/&gt;&lt;property id=&quot;20300&quot; value=&quot;Slide 24 - &amp;quot;WGL Intent to Close Payment Center&amp;quot;&quot;/&gt;&lt;property id=&quot;20307&quot; value=&quot;266&quot;/&gt;&lt;/object&gt;&lt;object type=&quot;3&quot; unique_id=&quot;10028&quot;&gt;&lt;property id=&quot;20148&quot; value=&quot;5&quot;/&gt;&lt;property id=&quot;20300&quot; value=&quot;Slide 25 - &amp;quot;PSC Investigation of Closing&amp;quot;&quot;/&gt;&lt;property id=&quot;20307&quot; value=&quot;265&quot;/&gt;&lt;/object&gt;&lt;object type=&quot;3&quot; unique_id=&quot;10029&quot;&gt;&lt;property id=&quot;20148&quot; value=&quot;5&quot;/&gt;&lt;property id=&quot;20300&quot; value=&quot;Slide 26 - &amp;quot;&amp;#x0D;&amp;#x0A;The Office of the People's Counsel (OPC)&amp;quot;&quot;/&gt;&lt;property id=&quot;20307&quot; value=&quot;267&quot;/&gt;&lt;/object&gt;&lt;object type=&quot;3&quot; unique_id=&quot;10030&quot;&gt;&lt;property id=&quot;20148&quot; value=&quot;5&quot;/&gt;&lt;property id=&quot;20300&quot; value=&quot;Slide 27 - &amp;quot;Public Hearings&amp;quot;&quot;/&gt;&lt;property id=&quot;20307&quot; value=&quot;268&quot;/&gt;&lt;/object&gt;&lt;object type=&quot;3&quot; unique_id=&quot;10031&quot;&gt;&lt;property id=&quot;20148&quot; value=&quot;5&quot;/&gt;&lt;property id=&quot;20300&quot; value=&quot;Slide 28 - &amp;quot;Commission’s Findings and Conclusions&amp;quot;&quot;/&gt;&lt;property id=&quot;20307&quot; value=&quot;272&quot;/&gt;&lt;/object&gt;&lt;object type=&quot;3&quot; unique_id=&quot;10032&quot;&gt;&lt;property id=&quot;20148&quot; value=&quot;5&quot;/&gt;&lt;property id=&quot;20300&quot; value=&quot;Slide 29 - &amp;quot;Public Payphone Complaint Program&amp;quot;&quot;/&gt;&lt;property id=&quot;20307&quot; value=&quot;308&quot;/&gt;&lt;/object&gt;&lt;object type=&quot;3&quot; unique_id=&quot;10033&quot;&gt;&lt;property id=&quot;20148&quot; value=&quot;5&quot;/&gt;&lt;property id=&quot;20300&quot; value=&quot;Slide 30 - &amp;quot;&amp;#x0D;&amp;#x0A;Background&amp;#x0D;&amp;#x0A;&amp;quot;&quot;/&gt;&lt;property id=&quot;20307&quot; value=&quot;309&quot;/&gt;&lt;/object&gt;&lt;object type=&quot;3&quot; unique_id=&quot;10034&quot;&gt;&lt;property id=&quot;20148&quot; value=&quot;5&quot;/&gt;&lt;property id=&quot;20300&quot; value=&quot;Slide 31 - &amp;quot;Citizen and MPD Testimony&amp;quot;&quot;/&gt;&lt;property id=&quot;20307&quot; value=&quot;310&quot;/&gt;&lt;/object&gt;&lt;object type=&quot;3&quot; unique_id=&quot;10035&quot;&gt;&lt;property id=&quot;20148&quot; value=&quot;5&quot;/&gt;&lt;property id=&quot;20300&quot; value=&quot;Slide 32 - &amp;quot;Impact on Public Payphones&amp;quot;&quot;/&gt;&lt;property id=&quot;20307&quot; value=&quot;311&quot;/&gt;&lt;/object&gt;&lt;object type=&quot;3&quot; unique_id=&quot;10036&quot;&gt;&lt;property id=&quot;20148&quot; value=&quot;5&quot;/&gt;&lt;property id=&quot;20300&quot; value=&quot;Slide 33 - &amp;quot;&amp;#x0D;&amp;#x0A;&amp;#x0D;&amp;#x0A;&amp;#x0D;&amp;#x0A;PSC Chairman Davenport &amp;amp; Commissioners Alexander &amp;amp; Meyers Patrolled Problem Areas at Night with “Orange Hat” Ci&quot;/&gt;&lt;property id=&quot;20307&quot; value=&quot;327&quot;/&gt;&lt;/object&gt;&lt;object type=&quot;3&quot; unique_id=&quot;10037&quot;&gt;&lt;property id=&quot;20148&quot; value=&quot;5&quot;/&gt;&lt;property id=&quot;20300&quot; value=&quot;Slide 34 - &amp;quot;Balancing Public Interests&amp;quot;&quot;/&gt;&lt;property id=&quot;20307&quot; value=&quot;312&quot;/&gt;&lt;/object&gt;&lt;object type=&quot;3&quot; unique_id=&quot;10038&quot;&gt;&lt;property id=&quot;20148&quot; value=&quot;5&quot;/&gt;&lt;property id=&quot;20300&quot; value=&quot;Slide 35 - &amp;quot;Public Payphone Complaint Program&amp;quot;&quot;/&gt;&lt;property id=&quot;20307&quot; value=&quot;313&quot;/&gt;&lt;/object&gt;&lt;object type=&quot;3&quot; unique_id=&quot;10039&quot;&gt;&lt;property id=&quot;20148&quot; value=&quot;5&quot;/&gt;&lt;property id=&quot;20300&quot; value=&quot;Slide 36 - &amp;quot;New Public Payphone Installations&amp;#x0D;&amp;#x0A;Process&amp;quot;&quot;/&gt;&lt;property id=&quot;20307&quot; value=&quot;314&quot;/&gt;&lt;/object&gt;&lt;object type=&quot;3&quot; unique_id=&quot;10040&quot;&gt;&lt;property id=&quot;20148&quot; value=&quot;5&quot;/&gt;&lt;property id=&quot;20300&quot; value=&quot;Slide 37 - &amp;quot;Payphone Informal Conference&amp;quot;&quot;/&gt;&lt;property id=&quot;20307&quot; value=&quot;317&quot;/&gt;&lt;/object&gt;&lt;object type=&quot;3&quot; unique_id=&quot;10041&quot;&gt;&lt;property id=&quot;20148&quot; value=&quot;5&quot;/&gt;&lt;property id=&quot;20300&quot; value=&quot;Slide 38 - &amp;quot;Payphone Formal Hearing&amp;quot;&quot;/&gt;&lt;property id=&quot;20307&quot; value=&quot;318&quot;/&gt;&lt;/object&gt;&lt;object type=&quot;3&quot; unique_id=&quot;10042&quot;&gt;&lt;property id=&quot;20148&quot; value=&quot;5&quot;/&gt;&lt;property id=&quot;20300&quot; value=&quot;Slide 39&quot;/&gt;&lt;property id=&quot;20307&quot; value=&quot;315&quot;/&gt;&lt;/object&gt;&lt;object type=&quot;3&quot; unique_id=&quot;10043&quot;&gt;&lt;property id=&quot;20148&quot; value=&quot;5&quot;/&gt;&lt;property id=&quot;20300&quot; value=&quot;Slide 40 - &amp;quot;&amp;#x0D;&amp;#x0A;&amp;#x0D;&amp;#x0A;Evolution of Payphone Complaint Process – 1991 to Date&amp;quot;&quot;/&gt;&lt;property id=&quot;20307&quot; value=&quot;316&quot;/&gt;&lt;/object&gt;&lt;object type=&quot;3&quot; unique_id=&quot;10044&quot;&gt;&lt;property id=&quot;20148&quot; value=&quot;5&quot;/&gt;&lt;property id=&quot;20300&quot; value=&quot;Slide 41 - &amp;quot;People Serving the Community &amp;#x0D;&amp;#x0A;Educating the Public Campaign&amp;quot;&quot;/&gt;&lt;property id=&quot;20307&quot; value=&quot;319&quot;/&gt;&lt;/object&gt;&lt;object type=&quot;3&quot; unique_id=&quot;10045&quot;&gt;&lt;property id=&quot;20148&quot; value=&quot;5&quot;/&gt;&lt;property id=&quot;20300&quot; value=&quot;Slide 42 - &amp;quot;Joint Utility Discount Day - JUDD&amp;quot;&quot;/&gt;&lt;property id=&quot;20307&quot; value=&quot;320&quot;/&gt;&lt;/object&gt;&lt;object type=&quot;3&quot; unique_id=&quot;10046&quot;&gt;&lt;property id=&quot;20148&quot; value=&quot;5&quot;/&gt;&lt;property id=&quot;20300&quot; value=&quot;Slide 43 - &amp;quot;&amp;#x0D;&amp;#x0A;JUDD - Sign-ups for Low-Income Discount Programs&amp;quot;&quot;/&gt;&lt;property id=&quot;20307&quot; value=&quot;322&quot;/&gt;&lt;/object&gt;&lt;object type=&quot;3&quot; unique_id=&quot;10047&quot;&gt;&lt;property id=&quot;20148&quot; value=&quot;5&quot;/&gt;&lt;property id=&quot;20300&quot; value=&quot;Slide 44 - &amp;quot;Take It to the Streets&amp;quot;&quot;/&gt;&lt;property id=&quot;20307&quot; value=&quot;326&quot;/&gt;&lt;/object&gt;&lt;object type=&quot;3&quot; unique_id=&quot;10048&quot;&gt;&lt;property id=&quot;20148&quot; value=&quot;5&quot;/&gt;&lt;property id=&quot;20300&quot; value=&quot;Slide 45 - &amp;quot;Take It to the Streets&amp;quot;&quot;/&gt;&lt;property id=&quot;20307&quot; value=&quot;321&quot;/&gt;&lt;/object&gt;&lt;object type=&quot;3&quot; unique_id=&quot;10049&quot;&gt;&lt;property id=&quot;20148&quot; value=&quot;5&quot;/&gt;&lt;property id=&quot;20300&quot; value=&quot;Slide 46 - &amp;quot;Community Service&amp;quot;&quot;/&gt;&lt;property id=&quot;20307&quot; value=&quot;323&quot;/&gt;&lt;/object&gt;&lt;object type=&quot;3&quot; unique_id=&quot;10050&quot;&gt;&lt;property id=&quot;20148&quot; value=&quot;5&quot;/&gt;&lt;property id=&quot;20300&quot; value=&quot;Slide 47 - &amp;quot;Educating &amp;amp; Serving Diverse Communities&amp;quot;&quot;/&gt;&lt;property id=&quot;20307&quot; value=&quot;344&quot;/&gt;&lt;/object&gt;&lt;object type=&quot;3&quot; unique_id=&quot;10051&quot;&gt;&lt;property id=&quot;20148&quot; value=&quot;5&quot;/&gt;&lt;property id=&quot;20300&quot; value=&quot;Slide 48 - &amp;quot;Helping the Deaf &amp;amp; Hard of Hearing&amp;quot;&quot;/&gt;&lt;property id=&quot;20307&quot; value=&quot;328&quot;/&gt;&lt;/object&gt;&lt;object type=&quot;3&quot; unique_id=&quot;10052&quot;&gt;&lt;property id=&quot;20148&quot; value=&quot;5&quot;/&gt;&lt;property id=&quot;20300&quot; value=&quot;Slide 49 - &amp;quot;&amp;#x0D;&amp;#x0A;&amp;#x0D;&amp;#x0A;Telephone Relay Service Advisory Board&amp;#x0D;&amp;#x0A;Meeting&amp;#x0D;&amp;#x0A; &amp;#x0D;&amp;#x0A;&amp;quot;&quot;/&gt;&lt;property id=&quot;20307&quot; value=&quot;329&quot;/&gt;&lt;/object&gt;&lt;object type=&quot;3&quot; unique_id=&quot;10053&quot;&gt;&lt;property id=&quot;20148&quot; value=&quot;5&quot;/&gt;&lt;property id=&quot;20300&quot; value=&quot;Slide 50 - &amp;quot;&amp;#x0D;&amp;#x0A;Captel Demonstration&amp;quot;&quot;/&gt;&lt;property id=&quot;20307&quot; value=&quot;332&quot;/&gt;&lt;/object&gt;&lt;object type=&quot;3&quot; unique_id=&quot;10054&quot;&gt;&lt;property id=&quot;20148&quot; value=&quot;5&quot;/&gt;&lt;property id=&quot;20300&quot; value=&quot;Slide 51 - &amp;quot;&amp;#x0D;&amp;#x0A;&amp;#x0D;&amp;#x0A;&amp;#x0D;&amp;#x0A;&amp;#x0D;&amp;#x0A;&amp;#x0D;&amp;#x0A;Use of Technology&amp;#x0D;&amp;#x0A;to &amp;#x0D;&amp;#x0A;Educate Consumers&amp;#x0D;&amp;#x0A;&amp;amp; &amp;#x0D;&amp;#x0A;Inform the Public&amp;quot;&quot;/&gt;&lt;property id=&quot;20307&quot; value=&quot;343&quot;/&gt;&lt;/object&gt;&lt;object type=&quot;3&quot; unique_id=&quot;10055&quot;&gt;&lt;property id=&quot;20148&quot; value=&quot;5&quot;/&gt;&lt;property id=&quot;20300&quot; value=&quot;Slide 52 - &amp;quot;Website &amp;amp; eDocket System&amp;#x0D;&amp;#x0A;&amp;quot;&quot;/&gt;&lt;property id=&quot;20307&quot; value=&quot;336&quot;/&gt;&lt;/object&gt;&lt;object type=&quot;3&quot; unique_id=&quot;10056&quot;&gt;&lt;property id=&quot;20148&quot; value=&quot;5&quot;/&gt;&lt;property id=&quot;20300&quot; value=&quot;Slide 53 - &amp;quot;Media Streaming&amp;quot;&quot;/&gt;&lt;property id=&quot;20307&quot; value=&quot;345&quot;/&gt;&lt;/object&gt;&lt;object type=&quot;3&quot; unique_id=&quot;10057&quot;&gt;&lt;property id=&quot;20148&quot; value=&quot;5&quot;/&gt;&lt;property id=&quot;20300&quot; value=&quot;Slide 54 - &amp;quot;PSC Mobile App&amp;quot;&quot;/&gt;&lt;property id=&quot;20307&quot; value=&quot;337&quot;/&gt;&lt;/object&gt;&lt;object type=&quot;3&quot; unique_id=&quot;10058&quot;&gt;&lt;property id=&quot;20148&quot; value=&quot;5&quot;/&gt;&lt;property id=&quot;20300&quot; value=&quot;Slide 55 - &amp;quot;Conclusion&amp;quot;&quot;/&gt;&lt;property id=&quot;20307&quot; value=&quot;324&quot;/&gt;&lt;/object&gt;&lt;/object&gt;&lt;/object&gt;&lt;/database&gt;"/>
  <p:tag name="SECTOMILLISECCONVERTED" val="1"/>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Flow">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scene3d>
            <a:camera prst="orthographicFront">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themeOverride>
</file>

<file path=ppt/theme/themeOverride2.xml><?xml version="1.0" encoding="utf-8"?>
<a:themeOverride xmlns:a="http://schemas.openxmlformats.org/drawingml/2006/main">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themeOverride>
</file>

<file path=docProps/app.xml><?xml version="1.0" encoding="utf-8"?>
<Properties xmlns="http://schemas.openxmlformats.org/officeDocument/2006/extended-properties" xmlns:vt="http://schemas.openxmlformats.org/officeDocument/2006/docPropsVTypes">
  <Template>Flow</Template>
  <TotalTime>13214</TotalTime>
  <Words>4041</Words>
  <Application>Microsoft Office PowerPoint</Application>
  <PresentationFormat>On-screen Show (4:3)</PresentationFormat>
  <Paragraphs>443</Paragraphs>
  <Slides>63</Slides>
  <Notes>45</Notes>
  <HiddenSlides>0</HiddenSlides>
  <MMClips>0</MMClips>
  <ScaleCrop>false</ScaleCrop>
  <HeadingPairs>
    <vt:vector size="4" baseType="variant">
      <vt:variant>
        <vt:lpstr>Theme</vt:lpstr>
      </vt:variant>
      <vt:variant>
        <vt:i4>1</vt:i4>
      </vt:variant>
      <vt:variant>
        <vt:lpstr>Slide Titles</vt:lpstr>
      </vt:variant>
      <vt:variant>
        <vt:i4>63</vt:i4>
      </vt:variant>
    </vt:vector>
  </HeadingPairs>
  <TitlesOfParts>
    <vt:vector size="64" baseType="lpstr">
      <vt:lpstr>Flow</vt:lpstr>
      <vt:lpstr>Bringing the Public to the Table: Citizen Involvement with the D.C. Public Service Commission </vt:lpstr>
      <vt:lpstr>PowerPoint Presentation</vt:lpstr>
      <vt:lpstr>Contribution of Public Input to Energy Conservation Policy</vt:lpstr>
      <vt:lpstr>Benefits of Public Input</vt:lpstr>
      <vt:lpstr>Office of the People’s Counsel</vt:lpstr>
      <vt:lpstr>Consumer Utility Board - CUB</vt:lpstr>
      <vt:lpstr>Founding Members of CUB</vt:lpstr>
      <vt:lpstr>PSC Office of Consumer Services</vt:lpstr>
      <vt:lpstr>PSC - Informal Consumer Complaint Mediation</vt:lpstr>
      <vt:lpstr>OCS staff person explains PSC programs to help save energy and money. OCS’s  role includes educating consumers of their rights and responsibilities and the availability of programs to help them manage the affordability of their utility bills.</vt:lpstr>
      <vt:lpstr>Public Input Milestones</vt:lpstr>
      <vt:lpstr>Evolution of Organizations  Participating in PUC/PSC Proceedings</vt:lpstr>
      <vt:lpstr>Community Hearings</vt:lpstr>
      <vt:lpstr>Potomac Electric Power Company’s (PEPCO's) Benning Road  Generating Station</vt:lpstr>
      <vt:lpstr>Benning Road Facility </vt:lpstr>
      <vt:lpstr>PEPCO’s Request</vt:lpstr>
      <vt:lpstr>Public Opposition</vt:lpstr>
      <vt:lpstr>Petition of River Terrace Community Organization</vt:lpstr>
      <vt:lpstr>The Advisory Neighborhood Commissions</vt:lpstr>
      <vt:lpstr>Effect of Public Involvement</vt:lpstr>
      <vt:lpstr>Effect of Public Involvement</vt:lpstr>
      <vt:lpstr>PowerPoint Presentation</vt:lpstr>
      <vt:lpstr>Washington Gas Light’s (WGL) Anacostia Customer Service Center</vt:lpstr>
      <vt:lpstr>WGL Intent to Close Payment Center</vt:lpstr>
      <vt:lpstr>PSC Investigation of Closing</vt:lpstr>
      <vt:lpstr> The Office of the People's Counsel (OPC)</vt:lpstr>
      <vt:lpstr>Public Hearings</vt:lpstr>
      <vt:lpstr>Commission’s Findings and Conclusions</vt:lpstr>
      <vt:lpstr>Innovative Community Based Outdoor Public Payphone Complaint Program</vt:lpstr>
      <vt:lpstr> Background </vt:lpstr>
      <vt:lpstr>OPC Petition</vt:lpstr>
      <vt:lpstr>Tour of Payphone Sites</vt:lpstr>
      <vt:lpstr>Balancing Public Interests</vt:lpstr>
      <vt:lpstr>PSC Action</vt:lpstr>
      <vt:lpstr>The PSC Established New Citizen Complaint Payphone Rules</vt:lpstr>
      <vt:lpstr>Establishment of Complaint Hotline</vt:lpstr>
      <vt:lpstr>PSC Investigation of Payphone Complaints</vt:lpstr>
      <vt:lpstr>Causes of Complaints</vt:lpstr>
      <vt:lpstr>Possible Remedies</vt:lpstr>
      <vt:lpstr>Complaint Process for Existing Outdoor Payphones</vt:lpstr>
      <vt:lpstr>Complaint Process for Installation of New Outdoor Payphones</vt:lpstr>
      <vt:lpstr>Formation of Working Group with Citizen Participation</vt:lpstr>
      <vt:lpstr>Working Group Recommendations Approved by the PSC</vt:lpstr>
      <vt:lpstr>   1993 - PSC Chairman Davenport &amp; Commissioners Alexander &amp; Meyers Patrolled Problem Areas at Night with “Orange Hat” Citizen Groups as They Consider Modifying the Rules</vt:lpstr>
      <vt:lpstr>New Public Payphone Installations Process</vt:lpstr>
      <vt:lpstr>Payphone Informal Conference</vt:lpstr>
      <vt:lpstr>Payphone Formal Hearing</vt:lpstr>
      <vt:lpstr>  Evolution of Payphone Complaint Process – 1991 to Date</vt:lpstr>
      <vt:lpstr>People Serving the Community  Educating the Public Campaign</vt:lpstr>
      <vt:lpstr>Joint Utility Discount Day - JUDD</vt:lpstr>
      <vt:lpstr> JUDD - Sign-ups for Low-Income Discount Programs</vt:lpstr>
      <vt:lpstr>Take It to the Streets</vt:lpstr>
      <vt:lpstr>Take It to the Streets</vt:lpstr>
      <vt:lpstr>Community Service</vt:lpstr>
      <vt:lpstr>Educating &amp; Serving Diverse Communities</vt:lpstr>
      <vt:lpstr>Helping the Deaf &amp; Hard of Hearing</vt:lpstr>
      <vt:lpstr>  Telephone Relay Service Advisory Board Meeting   </vt:lpstr>
      <vt:lpstr> Captel Demonstration</vt:lpstr>
      <vt:lpstr>     Use of Technology to  Educate Consumers &amp;  Inform the Public</vt:lpstr>
      <vt:lpstr>Website &amp; eDocket System </vt:lpstr>
      <vt:lpstr>Media Streaming</vt:lpstr>
      <vt:lpstr>PSC Mobile App</vt:lpstr>
      <vt:lpstr>Conclusion</vt:lpstr>
    </vt:vector>
  </TitlesOfParts>
  <Company>Microsoft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DeAndre R. Morrow</dc:creator>
  <cp:lastModifiedBy>DC User</cp:lastModifiedBy>
  <cp:revision>160</cp:revision>
  <cp:lastPrinted>2014-03-20T17:00:25Z</cp:lastPrinted>
  <dcterms:created xsi:type="dcterms:W3CDTF">2013-11-23T01:45:26Z</dcterms:created>
  <dcterms:modified xsi:type="dcterms:W3CDTF">2014-03-20T17:15:32Z</dcterms:modified>
</cp:coreProperties>
</file>